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 autoCompressPictures="0">
  <p:sldMasterIdLst>
    <p:sldMasterId id="2147483648" r:id="rId4"/>
  </p:sldMasterIdLst>
  <p:notesMasterIdLst>
    <p:notesMasterId r:id="rId20"/>
  </p:notesMasterIdLst>
  <p:sldIdLst>
    <p:sldId id="355" r:id="rId5"/>
    <p:sldId id="365" r:id="rId6"/>
    <p:sldId id="402" r:id="rId7"/>
    <p:sldId id="467" r:id="rId8"/>
    <p:sldId id="470" r:id="rId9"/>
    <p:sldId id="469" r:id="rId10"/>
    <p:sldId id="480" r:id="rId11"/>
    <p:sldId id="481" r:id="rId12"/>
    <p:sldId id="482" r:id="rId13"/>
    <p:sldId id="483" r:id="rId14"/>
    <p:sldId id="479" r:id="rId15"/>
    <p:sldId id="472" r:id="rId16"/>
    <p:sldId id="473" r:id="rId17"/>
    <p:sldId id="474" r:id="rId18"/>
    <p:sldId id="277" r:id="rId19"/>
  </p:sldIdLst>
  <p:sldSz cx="12192000" cy="6858000"/>
  <p:notesSz cx="6858000" cy="9144000"/>
  <p:embeddedFontLst>
    <p:embeddedFont>
      <p:font typeface="Acumin Pro" panose="020B0604020202020204" charset="0"/>
      <p:regular r:id="rId21"/>
      <p:bold r:id="rId22"/>
      <p:italic r:id="rId23"/>
      <p:boldItalic r:id="rId24"/>
    </p:embeddedFont>
    <p:embeddedFont>
      <p:font typeface="Acumin Pro Condensed Semibold" panose="020B0604020202020204" charset="0"/>
      <p:regular r:id="rId25"/>
      <p:bold r:id="rId26"/>
      <p:italic r:id="rId27"/>
      <p:boldItalic r:id="rId28"/>
    </p:embeddedFont>
    <p:embeddedFont>
      <p:font typeface="Franklin Gothic Book" panose="020B0604020202020204" charset="0"/>
      <p:regular r:id="rId29"/>
      <p:italic r:id="rId30"/>
    </p:embeddedFont>
    <p:embeddedFont>
      <p:font typeface="Franklin Gothic Medium" panose="020B0603020102020204" pitchFamily="34" charset="0"/>
      <p:regular r:id="rId31"/>
      <p:italic r:id="rId32"/>
    </p:embeddedFont>
    <p:embeddedFont>
      <p:font typeface="Franklin Gothic Medium Cond" panose="020B0604020202020204" charset="0"/>
      <p:regular r:id="rId33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E67850E-546C-4A1B-8B6A-09CE6C440CC3}">
          <p14:sldIdLst>
            <p14:sldId id="355"/>
            <p14:sldId id="365"/>
            <p14:sldId id="402"/>
            <p14:sldId id="467"/>
            <p14:sldId id="470"/>
            <p14:sldId id="469"/>
            <p14:sldId id="480"/>
            <p14:sldId id="481"/>
            <p14:sldId id="482"/>
            <p14:sldId id="483"/>
            <p14:sldId id="479"/>
            <p14:sldId id="472"/>
            <p14:sldId id="473"/>
            <p14:sldId id="474"/>
            <p14:sldId id="27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080" userDrawn="1">
          <p15:clr>
            <a:srgbClr val="A4A3A4"/>
          </p15:clr>
        </p15:guide>
        <p15:guide id="2" pos="31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26CE219-6CB4-4D82-2315-C217F06FFCCD}" name="Hiller, Kelly R" initials="HKR" userId="S::khiller@purdue.edu::b25b1487-7f5e-4b7f-a0b2-f8bcb0b1ea5a" providerId="AD"/>
  <p188:author id="{E547FC27-CAAF-1C9A-AFE7-C3C9964B8B1C}" name="Bach Le" initials="BL" userId="S::le309@purdue.edu::47e70544-075b-4087-a13a-dd581823d321" providerId="AD"/>
  <p188:author id="{5A427162-F006-E577-709D-69127D6836A4}" name="Mahalakshmi Bayana" initials="MB" userId="xEUpa3zN8aRlu0KlmWyVVN3/UbuhTELLzve868H0x8Y=" providerId="None"/>
  <p188:author id="{2D49BFAF-A6ED-2376-775D-3453B400D324}" name="Bryce Castle" initials="BC" userId="S::castle5@purdue.edu::06b34f1e-d42b-4c6e-a41d-59590545f65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B2242"/>
    <a:srgbClr val="FAFAFA"/>
    <a:srgbClr val="FF6600"/>
    <a:srgbClr val="FFF5BA"/>
    <a:srgbClr val="FFD8B1"/>
    <a:srgbClr val="EBD99F"/>
    <a:srgbClr val="CFB991"/>
    <a:srgbClr val="DDB945"/>
    <a:srgbClr val="6C6C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ED98288-1288-A544-88D1-8E653DF8B09E}" v="2" dt="2026-03-09T16:37:18.260"/>
    <p1510:client id="{DF9D918A-6F2D-DC5A-65C0-AAEE3E8B2706}" v="99" dt="2026-03-08T20:56:57.78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>
        <p:guide orient="horz" pos="1080"/>
        <p:guide pos="312"/>
      </p:guideLst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font" Target="fonts/font6.fntdata"/><Relationship Id="rId39" Type="http://schemas.microsoft.com/office/2015/10/relationships/revisionInfo" Target="revisionInfo.xml"/><Relationship Id="rId21" Type="http://schemas.openxmlformats.org/officeDocument/2006/relationships/font" Target="fonts/font1.fntdata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font" Target="fonts/font5.fntdata"/><Relationship Id="rId33" Type="http://schemas.openxmlformats.org/officeDocument/2006/relationships/font" Target="fonts/font13.fntdata"/><Relationship Id="rId38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29" Type="http://schemas.openxmlformats.org/officeDocument/2006/relationships/font" Target="fonts/font9.fntdata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font" Target="fonts/font4.fntdata"/><Relationship Id="rId32" Type="http://schemas.openxmlformats.org/officeDocument/2006/relationships/font" Target="fonts/font12.fntdata"/><Relationship Id="rId37" Type="http://schemas.openxmlformats.org/officeDocument/2006/relationships/tableStyles" Target="tableStyles.xml"/><Relationship Id="rId40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font" Target="fonts/font3.fntdata"/><Relationship Id="rId28" Type="http://schemas.openxmlformats.org/officeDocument/2006/relationships/font" Target="fonts/font8.fntdata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font" Target="fonts/font11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font" Target="fonts/font2.fntdata"/><Relationship Id="rId27" Type="http://schemas.openxmlformats.org/officeDocument/2006/relationships/font" Target="fonts/font7.fntdata"/><Relationship Id="rId30" Type="http://schemas.openxmlformats.org/officeDocument/2006/relationships/font" Target="fonts/font10.fntdata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nna Bajszczak" userId="7f31ff06-657c-47f3-b7ad-bbf4c8112b8e" providerId="ADAL" clId="{C9EE58F3-4F7C-4B20-99F7-5700D39E3C8D}"/>
    <pc:docChg chg="undo redo custSel addSld delSld modSld sldOrd modMainMaster modSection">
      <pc:chgData name="Anna Bajszczak" userId="7f31ff06-657c-47f3-b7ad-bbf4c8112b8e" providerId="ADAL" clId="{C9EE58F3-4F7C-4B20-99F7-5700D39E3C8D}" dt="2026-02-23T20:36:01.889" v="1478" actId="15"/>
      <pc:docMkLst>
        <pc:docMk/>
      </pc:docMkLst>
      <pc:sldChg chg="modSp mod">
        <pc:chgData name="Anna Bajszczak" userId="7f31ff06-657c-47f3-b7ad-bbf4c8112b8e" providerId="ADAL" clId="{C9EE58F3-4F7C-4B20-99F7-5700D39E3C8D}" dt="2026-02-23T20:08:01.631" v="1037"/>
        <pc:sldMkLst>
          <pc:docMk/>
          <pc:sldMk cId="4034317075" sldId="355"/>
        </pc:sldMkLst>
        <pc:spChg chg="mod">
          <ac:chgData name="Anna Bajszczak" userId="7f31ff06-657c-47f3-b7ad-bbf4c8112b8e" providerId="ADAL" clId="{C9EE58F3-4F7C-4B20-99F7-5700D39E3C8D}" dt="2026-02-23T20:07:59.485" v="1036" actId="21"/>
          <ac:spMkLst>
            <pc:docMk/>
            <pc:sldMk cId="4034317075" sldId="355"/>
            <ac:spMk id="2" creationId="{44DF09A7-CF48-9701-322A-A0BBD1C2F6CD}"/>
          </ac:spMkLst>
        </pc:spChg>
        <pc:spChg chg="mod">
          <ac:chgData name="Anna Bajszczak" userId="7f31ff06-657c-47f3-b7ad-bbf4c8112b8e" providerId="ADAL" clId="{C9EE58F3-4F7C-4B20-99F7-5700D39E3C8D}" dt="2026-02-23T20:08:01.631" v="1037"/>
          <ac:spMkLst>
            <pc:docMk/>
            <pc:sldMk cId="4034317075" sldId="355"/>
            <ac:spMk id="3" creationId="{5991BF94-59A9-105F-273E-B29E440F2501}"/>
          </ac:spMkLst>
        </pc:spChg>
        <pc:spChg chg="mod">
          <ac:chgData name="Anna Bajszczak" userId="7f31ff06-657c-47f3-b7ad-bbf4c8112b8e" providerId="ADAL" clId="{C9EE58F3-4F7C-4B20-99F7-5700D39E3C8D}" dt="2026-02-23T19:28:48.825" v="611" actId="1076"/>
          <ac:spMkLst>
            <pc:docMk/>
            <pc:sldMk cId="4034317075" sldId="355"/>
            <ac:spMk id="4" creationId="{0C218A17-096C-AED1-C745-D58ECF2EFEFF}"/>
          </ac:spMkLst>
        </pc:spChg>
      </pc:sldChg>
      <pc:sldChg chg="delSp modSp mod">
        <pc:chgData name="Anna Bajszczak" userId="7f31ff06-657c-47f3-b7ad-bbf4c8112b8e" providerId="ADAL" clId="{C9EE58F3-4F7C-4B20-99F7-5700D39E3C8D}" dt="2026-02-23T20:09:28.158" v="1112" actId="1036"/>
        <pc:sldMkLst>
          <pc:docMk/>
          <pc:sldMk cId="2087682401" sldId="365"/>
        </pc:sldMkLst>
        <pc:spChg chg="mod">
          <ac:chgData name="Anna Bajszczak" userId="7f31ff06-657c-47f3-b7ad-bbf4c8112b8e" providerId="ADAL" clId="{C9EE58F3-4F7C-4B20-99F7-5700D39E3C8D}" dt="2026-02-23T20:09:24.286" v="1109" actId="1036"/>
          <ac:spMkLst>
            <pc:docMk/>
            <pc:sldMk cId="2087682401" sldId="365"/>
            <ac:spMk id="10" creationId="{CAF75F80-6A10-790B-7D2D-7A1B94307F77}"/>
          </ac:spMkLst>
        </pc:spChg>
        <pc:spChg chg="mod">
          <ac:chgData name="Anna Bajszczak" userId="7f31ff06-657c-47f3-b7ad-bbf4c8112b8e" providerId="ADAL" clId="{C9EE58F3-4F7C-4B20-99F7-5700D39E3C8D}" dt="2026-02-23T20:09:19.425" v="1103" actId="1037"/>
          <ac:spMkLst>
            <pc:docMk/>
            <pc:sldMk cId="2087682401" sldId="365"/>
            <ac:spMk id="11" creationId="{C14BAAFA-1AF1-7EDA-DD31-63EA2EE6D323}"/>
          </ac:spMkLst>
        </pc:spChg>
        <pc:spChg chg="mod">
          <ac:chgData name="Anna Bajszczak" userId="7f31ff06-657c-47f3-b7ad-bbf4c8112b8e" providerId="ADAL" clId="{C9EE58F3-4F7C-4B20-99F7-5700D39E3C8D}" dt="2026-02-23T20:09:28.158" v="1112" actId="1036"/>
          <ac:spMkLst>
            <pc:docMk/>
            <pc:sldMk cId="2087682401" sldId="365"/>
            <ac:spMk id="12" creationId="{B80A04C4-3816-D6B6-7B54-0A6291532C06}"/>
          </ac:spMkLst>
        </pc:spChg>
        <pc:graphicFrameChg chg="mod modGraphic">
          <ac:chgData name="Anna Bajszczak" userId="7f31ff06-657c-47f3-b7ad-bbf4c8112b8e" providerId="ADAL" clId="{C9EE58F3-4F7C-4B20-99F7-5700D39E3C8D}" dt="2026-02-23T20:08:09.179" v="1038" actId="478"/>
          <ac:graphicFrameMkLst>
            <pc:docMk/>
            <pc:sldMk cId="2087682401" sldId="365"/>
            <ac:graphicFrameMk id="9" creationId="{B9CA2CC3-6E3F-1D2D-26E3-52F63A04D63E}"/>
          </ac:graphicFrameMkLst>
        </pc:graphicFrameChg>
      </pc:sldChg>
      <pc:sldChg chg="addSp delSp modSp mod delAnim">
        <pc:chgData name="Anna Bajszczak" userId="7f31ff06-657c-47f3-b7ad-bbf4c8112b8e" providerId="ADAL" clId="{C9EE58F3-4F7C-4B20-99F7-5700D39E3C8D}" dt="2026-02-23T19:31:15.808" v="622"/>
        <pc:sldMkLst>
          <pc:docMk/>
          <pc:sldMk cId="1769512000" sldId="402"/>
        </pc:sldMkLst>
        <pc:spChg chg="mod">
          <ac:chgData name="Anna Bajszczak" userId="7f31ff06-657c-47f3-b7ad-bbf4c8112b8e" providerId="ADAL" clId="{C9EE58F3-4F7C-4B20-99F7-5700D39E3C8D}" dt="2026-02-23T18:41:07.341" v="29" actId="20577"/>
          <ac:spMkLst>
            <pc:docMk/>
            <pc:sldMk cId="1769512000" sldId="402"/>
            <ac:spMk id="4" creationId="{99BE9248-AAC9-7177-DDCF-468E1634A03E}"/>
          </ac:spMkLst>
        </pc:spChg>
        <pc:spChg chg="add del mod">
          <ac:chgData name="Anna Bajszczak" userId="7f31ff06-657c-47f3-b7ad-bbf4c8112b8e" providerId="ADAL" clId="{C9EE58F3-4F7C-4B20-99F7-5700D39E3C8D}" dt="2026-02-23T19:31:15.808" v="622"/>
          <ac:spMkLst>
            <pc:docMk/>
            <pc:sldMk cId="1769512000" sldId="402"/>
            <ac:spMk id="22" creationId="{BCE21BB2-A560-0559-6A5A-45870DE104F5}"/>
          </ac:spMkLst>
        </pc:spChg>
      </pc:sldChg>
      <pc:sldChg chg="addSp delSp modSp mod">
        <pc:chgData name="Anna Bajszczak" userId="7f31ff06-657c-47f3-b7ad-bbf4c8112b8e" providerId="ADAL" clId="{C9EE58F3-4F7C-4B20-99F7-5700D39E3C8D}" dt="2026-02-23T20:35:24.192" v="1477" actId="20577"/>
        <pc:sldMkLst>
          <pc:docMk/>
          <pc:sldMk cId="2292375784" sldId="467"/>
        </pc:sldMkLst>
        <pc:spChg chg="mod">
          <ac:chgData name="Anna Bajszczak" userId="7f31ff06-657c-47f3-b7ad-bbf4c8112b8e" providerId="ADAL" clId="{C9EE58F3-4F7C-4B20-99F7-5700D39E3C8D}" dt="2026-02-23T20:03:32.191" v="977" actId="20577"/>
          <ac:spMkLst>
            <pc:docMk/>
            <pc:sldMk cId="2292375784" sldId="467"/>
            <ac:spMk id="4" creationId="{51F357C5-20E8-C18C-07C0-D657A4A19A2B}"/>
          </ac:spMkLst>
        </pc:spChg>
        <pc:spChg chg="add mod">
          <ac:chgData name="Anna Bajszczak" userId="7f31ff06-657c-47f3-b7ad-bbf4c8112b8e" providerId="ADAL" clId="{C9EE58F3-4F7C-4B20-99F7-5700D39E3C8D}" dt="2026-02-23T20:10:53.639" v="1128" actId="207"/>
          <ac:spMkLst>
            <pc:docMk/>
            <pc:sldMk cId="2292375784" sldId="467"/>
            <ac:spMk id="6" creationId="{D12A1813-9FD7-B7C3-75DC-CBE5143793C4}"/>
          </ac:spMkLst>
        </pc:spChg>
        <pc:spChg chg="add mod">
          <ac:chgData name="Anna Bajszczak" userId="7f31ff06-657c-47f3-b7ad-bbf4c8112b8e" providerId="ADAL" clId="{C9EE58F3-4F7C-4B20-99F7-5700D39E3C8D}" dt="2026-02-23T20:10:24.722" v="1125" actId="207"/>
          <ac:spMkLst>
            <pc:docMk/>
            <pc:sldMk cId="2292375784" sldId="467"/>
            <ac:spMk id="10" creationId="{0986710D-1E97-117F-6EE8-CAC1763CF7C4}"/>
          </ac:spMkLst>
        </pc:spChg>
        <pc:spChg chg="add mod">
          <ac:chgData name="Anna Bajszczak" userId="7f31ff06-657c-47f3-b7ad-bbf4c8112b8e" providerId="ADAL" clId="{C9EE58F3-4F7C-4B20-99F7-5700D39E3C8D}" dt="2026-02-23T20:10:42.394" v="1127" actId="207"/>
          <ac:spMkLst>
            <pc:docMk/>
            <pc:sldMk cId="2292375784" sldId="467"/>
            <ac:spMk id="13" creationId="{EDC35CCC-991F-3280-0FE9-7F58B13CE302}"/>
          </ac:spMkLst>
        </pc:spChg>
        <pc:spChg chg="mod">
          <ac:chgData name="Anna Bajszczak" userId="7f31ff06-657c-47f3-b7ad-bbf4c8112b8e" providerId="ADAL" clId="{C9EE58F3-4F7C-4B20-99F7-5700D39E3C8D}" dt="2026-02-23T20:10:35.678" v="1126" actId="207"/>
          <ac:spMkLst>
            <pc:docMk/>
            <pc:sldMk cId="2292375784" sldId="467"/>
            <ac:spMk id="17" creationId="{44A5F795-8EF3-18B2-02CA-4293FB9BFA7D}"/>
          </ac:spMkLst>
        </pc:spChg>
        <pc:spChg chg="add mod">
          <ac:chgData name="Anna Bajszczak" userId="7f31ff06-657c-47f3-b7ad-bbf4c8112b8e" providerId="ADAL" clId="{C9EE58F3-4F7C-4B20-99F7-5700D39E3C8D}" dt="2026-02-23T20:35:24.192" v="1477" actId="20577"/>
          <ac:spMkLst>
            <pc:docMk/>
            <pc:sldMk cId="2292375784" sldId="467"/>
            <ac:spMk id="25" creationId="{BFB2D387-BC18-CCC5-2901-5C26A11C3748}"/>
          </ac:spMkLst>
        </pc:spChg>
        <pc:spChg chg="mod">
          <ac:chgData name="Anna Bajszczak" userId="7f31ff06-657c-47f3-b7ad-bbf4c8112b8e" providerId="ADAL" clId="{C9EE58F3-4F7C-4B20-99F7-5700D39E3C8D}" dt="2026-02-23T20:11:08.240" v="1130" actId="207"/>
          <ac:spMkLst>
            <pc:docMk/>
            <pc:sldMk cId="2292375784" sldId="467"/>
            <ac:spMk id="28" creationId="{6B37C7ED-98BD-4F68-2850-80F7571D7881}"/>
          </ac:spMkLst>
        </pc:spChg>
        <pc:spChg chg="mod">
          <ac:chgData name="Anna Bajszczak" userId="7f31ff06-657c-47f3-b7ad-bbf4c8112b8e" providerId="ADAL" clId="{C9EE58F3-4F7C-4B20-99F7-5700D39E3C8D}" dt="2026-02-23T20:11:00.952" v="1129" actId="27803"/>
          <ac:spMkLst>
            <pc:docMk/>
            <pc:sldMk cId="2292375784" sldId="467"/>
            <ac:spMk id="29" creationId="{869B827D-554A-1545-FEA8-12677A9EDEF2}"/>
          </ac:spMkLst>
        </pc:spChg>
        <pc:spChg chg="mod">
          <ac:chgData name="Anna Bajszczak" userId="7f31ff06-657c-47f3-b7ad-bbf4c8112b8e" providerId="ADAL" clId="{C9EE58F3-4F7C-4B20-99F7-5700D39E3C8D}" dt="2026-02-23T20:11:00.952" v="1129" actId="27803"/>
          <ac:spMkLst>
            <pc:docMk/>
            <pc:sldMk cId="2292375784" sldId="467"/>
            <ac:spMk id="30" creationId="{73A5E1B5-9616-3BFF-BCAA-D38E664B1A19}"/>
          </ac:spMkLst>
        </pc:spChg>
        <pc:spChg chg="mod">
          <ac:chgData name="Anna Bajszczak" userId="7f31ff06-657c-47f3-b7ad-bbf4c8112b8e" providerId="ADAL" clId="{C9EE58F3-4F7C-4B20-99F7-5700D39E3C8D}" dt="2026-02-23T20:11:00.952" v="1129" actId="27803"/>
          <ac:spMkLst>
            <pc:docMk/>
            <pc:sldMk cId="2292375784" sldId="467"/>
            <ac:spMk id="31" creationId="{A47F0945-7445-E73D-8444-93D0D7BF435A}"/>
          </ac:spMkLst>
        </pc:spChg>
        <pc:spChg chg="mod">
          <ac:chgData name="Anna Bajszczak" userId="7f31ff06-657c-47f3-b7ad-bbf4c8112b8e" providerId="ADAL" clId="{C9EE58F3-4F7C-4B20-99F7-5700D39E3C8D}" dt="2026-02-23T20:11:00.952" v="1129" actId="27803"/>
          <ac:spMkLst>
            <pc:docMk/>
            <pc:sldMk cId="2292375784" sldId="467"/>
            <ac:spMk id="32" creationId="{7DBB8AFB-6EB1-EA3D-B56D-10C3A8FC1186}"/>
          </ac:spMkLst>
        </pc:spChg>
      </pc:sldChg>
      <pc:sldChg chg="addSp delSp modSp mod ord">
        <pc:chgData name="Anna Bajszczak" userId="7f31ff06-657c-47f3-b7ad-bbf4c8112b8e" providerId="ADAL" clId="{C9EE58F3-4F7C-4B20-99F7-5700D39E3C8D}" dt="2026-02-23T20:33:03.571" v="1418" actId="20577"/>
        <pc:sldMkLst>
          <pc:docMk/>
          <pc:sldMk cId="4115078138" sldId="469"/>
        </pc:sldMkLst>
        <pc:spChg chg="mod">
          <ac:chgData name="Anna Bajszczak" userId="7f31ff06-657c-47f3-b7ad-bbf4c8112b8e" providerId="ADAL" clId="{C9EE58F3-4F7C-4B20-99F7-5700D39E3C8D}" dt="2026-02-23T20:33:03.571" v="1418" actId="20577"/>
          <ac:spMkLst>
            <pc:docMk/>
            <pc:sldMk cId="4115078138" sldId="469"/>
            <ac:spMk id="4" creationId="{8F654249-6F82-6A7B-6394-C3405D2CD58C}"/>
          </ac:spMkLst>
        </pc:spChg>
        <pc:spChg chg="mod ord">
          <ac:chgData name="Anna Bajszczak" userId="7f31ff06-657c-47f3-b7ad-bbf4c8112b8e" providerId="ADAL" clId="{C9EE58F3-4F7C-4B20-99F7-5700D39E3C8D}" dt="2026-02-23T20:32:40.573" v="1378" actId="20577"/>
          <ac:spMkLst>
            <pc:docMk/>
            <pc:sldMk cId="4115078138" sldId="469"/>
            <ac:spMk id="8" creationId="{950944C9-0585-2C96-31B8-14F789C9CD0D}"/>
          </ac:spMkLst>
        </pc:spChg>
        <pc:spChg chg="add mod topLvl">
          <ac:chgData name="Anna Bajszczak" userId="7f31ff06-657c-47f3-b7ad-bbf4c8112b8e" providerId="ADAL" clId="{C9EE58F3-4F7C-4B20-99F7-5700D39E3C8D}" dt="2026-02-23T20:32:34.133" v="1374" actId="1076"/>
          <ac:spMkLst>
            <pc:docMk/>
            <pc:sldMk cId="4115078138" sldId="469"/>
            <ac:spMk id="36" creationId="{F0C8C6FF-2101-35CC-002F-3C5F9571071C}"/>
          </ac:spMkLst>
        </pc:spChg>
        <pc:spChg chg="add mod">
          <ac:chgData name="Anna Bajszczak" userId="7f31ff06-657c-47f3-b7ad-bbf4c8112b8e" providerId="ADAL" clId="{C9EE58F3-4F7C-4B20-99F7-5700D39E3C8D}" dt="2026-02-23T20:28:48.436" v="1320" actId="1076"/>
          <ac:spMkLst>
            <pc:docMk/>
            <pc:sldMk cId="4115078138" sldId="469"/>
            <ac:spMk id="85" creationId="{979D707C-D376-4E1E-D36D-6C081506460D}"/>
          </ac:spMkLst>
        </pc:spChg>
        <pc:picChg chg="add mod">
          <ac:chgData name="Anna Bajszczak" userId="7f31ff06-657c-47f3-b7ad-bbf4c8112b8e" providerId="ADAL" clId="{C9EE58F3-4F7C-4B20-99F7-5700D39E3C8D}" dt="2026-02-23T20:32:26.853" v="1373" actId="1076"/>
          <ac:picMkLst>
            <pc:docMk/>
            <pc:sldMk cId="4115078138" sldId="469"/>
            <ac:picMk id="57" creationId="{B4DF86D0-AA3F-E966-48FF-AD6B40ED4F96}"/>
          </ac:picMkLst>
        </pc:picChg>
      </pc:sldChg>
      <pc:sldChg chg="addSp delSp modSp mod ord">
        <pc:chgData name="Anna Bajszczak" userId="7f31ff06-657c-47f3-b7ad-bbf4c8112b8e" providerId="ADAL" clId="{C9EE58F3-4F7C-4B20-99F7-5700D39E3C8D}" dt="2026-02-23T20:34:30.735" v="1471" actId="313"/>
        <pc:sldMkLst>
          <pc:docMk/>
          <pc:sldMk cId="3521317052" sldId="470"/>
        </pc:sldMkLst>
        <pc:spChg chg="mod">
          <ac:chgData name="Anna Bajszczak" userId="7f31ff06-657c-47f3-b7ad-bbf4c8112b8e" providerId="ADAL" clId="{C9EE58F3-4F7C-4B20-99F7-5700D39E3C8D}" dt="2026-02-23T19:33:09.737" v="657"/>
          <ac:spMkLst>
            <pc:docMk/>
            <pc:sldMk cId="3521317052" sldId="470"/>
            <ac:spMk id="4" creationId="{E89E9BE6-9682-1E57-D455-D04316D6BD3E}"/>
          </ac:spMkLst>
        </pc:spChg>
        <pc:spChg chg="mod">
          <ac:chgData name="Anna Bajszczak" userId="7f31ff06-657c-47f3-b7ad-bbf4c8112b8e" providerId="ADAL" clId="{C9EE58F3-4F7C-4B20-99F7-5700D39E3C8D}" dt="2026-02-23T19:33:59.820" v="714" actId="1035"/>
          <ac:spMkLst>
            <pc:docMk/>
            <pc:sldMk cId="3521317052" sldId="470"/>
            <ac:spMk id="7" creationId="{C07F64BC-7817-9E0C-2A80-499068040506}"/>
          </ac:spMkLst>
        </pc:spChg>
        <pc:spChg chg="mod">
          <ac:chgData name="Anna Bajszczak" userId="7f31ff06-657c-47f3-b7ad-bbf4c8112b8e" providerId="ADAL" clId="{C9EE58F3-4F7C-4B20-99F7-5700D39E3C8D}" dt="2026-02-23T20:34:30.735" v="1471" actId="313"/>
          <ac:spMkLst>
            <pc:docMk/>
            <pc:sldMk cId="3521317052" sldId="470"/>
            <ac:spMk id="17" creationId="{EC2826EE-B911-2B76-B57C-CF916378B003}"/>
          </ac:spMkLst>
        </pc:spChg>
        <pc:spChg chg="add mod">
          <ac:chgData name="Anna Bajszczak" userId="7f31ff06-657c-47f3-b7ad-bbf4c8112b8e" providerId="ADAL" clId="{C9EE58F3-4F7C-4B20-99F7-5700D39E3C8D}" dt="2026-02-23T20:34:22.862" v="1467" actId="14100"/>
          <ac:spMkLst>
            <pc:docMk/>
            <pc:sldMk cId="3521317052" sldId="470"/>
            <ac:spMk id="36" creationId="{311559BA-936F-54C5-BEE1-82F3576CF034}"/>
          </ac:spMkLst>
        </pc:spChg>
        <pc:spChg chg="mod">
          <ac:chgData name="Anna Bajszczak" userId="7f31ff06-657c-47f3-b7ad-bbf4c8112b8e" providerId="ADAL" clId="{C9EE58F3-4F7C-4B20-99F7-5700D39E3C8D}" dt="2026-02-23T19:53:34.940" v="881" actId="164"/>
          <ac:spMkLst>
            <pc:docMk/>
            <pc:sldMk cId="3521317052" sldId="470"/>
            <ac:spMk id="61" creationId="{3ECB6F37-8602-4C51-709A-A3AACCA586C2}"/>
          </ac:spMkLst>
        </pc:spChg>
        <pc:spChg chg="mod">
          <ac:chgData name="Anna Bajszczak" userId="7f31ff06-657c-47f3-b7ad-bbf4c8112b8e" providerId="ADAL" clId="{C9EE58F3-4F7C-4B20-99F7-5700D39E3C8D}" dt="2026-02-23T19:53:34.940" v="881" actId="164"/>
          <ac:spMkLst>
            <pc:docMk/>
            <pc:sldMk cId="3521317052" sldId="470"/>
            <ac:spMk id="62" creationId="{F1AAF2E5-91AE-A976-067D-D53283C2300D}"/>
          </ac:spMkLst>
        </pc:spChg>
        <pc:spChg chg="mod">
          <ac:chgData name="Anna Bajszczak" userId="7f31ff06-657c-47f3-b7ad-bbf4c8112b8e" providerId="ADAL" clId="{C9EE58F3-4F7C-4B20-99F7-5700D39E3C8D}" dt="2026-02-23T19:53:34.940" v="881" actId="164"/>
          <ac:spMkLst>
            <pc:docMk/>
            <pc:sldMk cId="3521317052" sldId="470"/>
            <ac:spMk id="63" creationId="{A8F5F6CB-7520-4B12-4040-E3D57FDED862}"/>
          </ac:spMkLst>
        </pc:spChg>
        <pc:spChg chg="mod">
          <ac:chgData name="Anna Bajszczak" userId="7f31ff06-657c-47f3-b7ad-bbf4c8112b8e" providerId="ADAL" clId="{C9EE58F3-4F7C-4B20-99F7-5700D39E3C8D}" dt="2026-02-23T19:53:34.940" v="881" actId="164"/>
          <ac:spMkLst>
            <pc:docMk/>
            <pc:sldMk cId="3521317052" sldId="470"/>
            <ac:spMk id="64" creationId="{E4B5C383-3A90-5965-1D86-A542BE44E9FD}"/>
          </ac:spMkLst>
        </pc:spChg>
        <pc:spChg chg="mod">
          <ac:chgData name="Anna Bajszczak" userId="7f31ff06-657c-47f3-b7ad-bbf4c8112b8e" providerId="ADAL" clId="{C9EE58F3-4F7C-4B20-99F7-5700D39E3C8D}" dt="2026-02-23T19:53:34.940" v="881" actId="164"/>
          <ac:spMkLst>
            <pc:docMk/>
            <pc:sldMk cId="3521317052" sldId="470"/>
            <ac:spMk id="65" creationId="{5C53813F-3569-ED09-90B1-D68BD1DE6FD1}"/>
          </ac:spMkLst>
        </pc:spChg>
        <pc:spChg chg="mod">
          <ac:chgData name="Anna Bajszczak" userId="7f31ff06-657c-47f3-b7ad-bbf4c8112b8e" providerId="ADAL" clId="{C9EE58F3-4F7C-4B20-99F7-5700D39E3C8D}" dt="2026-02-23T19:53:34.940" v="881" actId="164"/>
          <ac:spMkLst>
            <pc:docMk/>
            <pc:sldMk cId="3521317052" sldId="470"/>
            <ac:spMk id="66" creationId="{4514F0A2-377B-F5D6-1152-B03B529E09A1}"/>
          </ac:spMkLst>
        </pc:spChg>
        <pc:grpChg chg="add mod">
          <ac:chgData name="Anna Bajszczak" userId="7f31ff06-657c-47f3-b7ad-bbf4c8112b8e" providerId="ADAL" clId="{C9EE58F3-4F7C-4B20-99F7-5700D39E3C8D}" dt="2026-02-23T20:17:54.830" v="1163" actId="1076"/>
          <ac:grpSpMkLst>
            <pc:docMk/>
            <pc:sldMk cId="3521317052" sldId="470"/>
            <ac:grpSpMk id="59" creationId="{4D8C86D0-27F2-626B-110B-A18B0B445F05}"/>
          </ac:grpSpMkLst>
        </pc:grpChg>
        <pc:grpChg chg="add mod">
          <ac:chgData name="Anna Bajszczak" userId="7f31ff06-657c-47f3-b7ad-bbf4c8112b8e" providerId="ADAL" clId="{C9EE58F3-4F7C-4B20-99F7-5700D39E3C8D}" dt="2026-02-23T20:18:03.878" v="1164" actId="1076"/>
          <ac:grpSpMkLst>
            <pc:docMk/>
            <pc:sldMk cId="3521317052" sldId="470"/>
            <ac:grpSpMk id="73" creationId="{DDFCABB1-D130-8A7A-8267-90D0F6339C37}"/>
          </ac:grpSpMkLst>
        </pc:grpChg>
        <pc:picChg chg="add mod">
          <ac:chgData name="Anna Bajszczak" userId="7f31ff06-657c-47f3-b7ad-bbf4c8112b8e" providerId="ADAL" clId="{C9EE58F3-4F7C-4B20-99F7-5700D39E3C8D}" dt="2026-02-23T20:17:54.830" v="1163" actId="1076"/>
          <ac:picMkLst>
            <pc:docMk/>
            <pc:sldMk cId="3521317052" sldId="470"/>
            <ac:picMk id="50" creationId="{6E34B913-4448-D8B3-41F5-5EAC482580B6}"/>
          </ac:picMkLst>
        </pc:picChg>
        <pc:picChg chg="add mod">
          <ac:chgData name="Anna Bajszczak" userId="7f31ff06-657c-47f3-b7ad-bbf4c8112b8e" providerId="ADAL" clId="{C9EE58F3-4F7C-4B20-99F7-5700D39E3C8D}" dt="2026-02-23T20:17:54.830" v="1163" actId="1076"/>
          <ac:picMkLst>
            <pc:docMk/>
            <pc:sldMk cId="3521317052" sldId="470"/>
            <ac:picMk id="58" creationId="{6B9BBDA1-3A5E-2AB9-63C5-81AB27918ABE}"/>
          </ac:picMkLst>
        </pc:picChg>
      </pc:sldChg>
      <pc:sldChg chg="addSp delSp modSp add mod modNotesTx">
        <pc:chgData name="Anna Bajszczak" userId="7f31ff06-657c-47f3-b7ad-bbf4c8112b8e" providerId="ADAL" clId="{C9EE58F3-4F7C-4B20-99F7-5700D39E3C8D}" dt="2026-02-23T20:36:01.889" v="1478" actId="15"/>
        <pc:sldMkLst>
          <pc:docMk/>
          <pc:sldMk cId="3255377410" sldId="472"/>
        </pc:sldMkLst>
        <pc:spChg chg="add mod">
          <ac:chgData name="Anna Bajszczak" userId="7f31ff06-657c-47f3-b7ad-bbf4c8112b8e" providerId="ADAL" clId="{C9EE58F3-4F7C-4B20-99F7-5700D39E3C8D}" dt="2026-02-23T20:36:01.889" v="1478" actId="15"/>
          <ac:spMkLst>
            <pc:docMk/>
            <pc:sldMk cId="3255377410" sldId="472"/>
            <ac:spMk id="2" creationId="{8F318910-C483-FFD2-018B-7AB917627C45}"/>
          </ac:spMkLst>
        </pc:spChg>
        <pc:spChg chg="mod">
          <ac:chgData name="Anna Bajszczak" userId="7f31ff06-657c-47f3-b7ad-bbf4c8112b8e" providerId="ADAL" clId="{C9EE58F3-4F7C-4B20-99F7-5700D39E3C8D}" dt="2026-02-23T19:37:27.270" v="744"/>
          <ac:spMkLst>
            <pc:docMk/>
            <pc:sldMk cId="3255377410" sldId="472"/>
            <ac:spMk id="4" creationId="{27169441-A08D-823F-1433-E34AE589A3E4}"/>
          </ac:spMkLst>
        </pc:spChg>
        <pc:spChg chg="mod">
          <ac:chgData name="Anna Bajszczak" userId="7f31ff06-657c-47f3-b7ad-bbf4c8112b8e" providerId="ADAL" clId="{C9EE58F3-4F7C-4B20-99F7-5700D39E3C8D}" dt="2026-02-23T19:37:30.421" v="746" actId="20577"/>
          <ac:spMkLst>
            <pc:docMk/>
            <pc:sldMk cId="3255377410" sldId="472"/>
            <ac:spMk id="8" creationId="{3B40DBF9-C5E6-DD5F-EFB6-F6331CB53CA5}"/>
          </ac:spMkLst>
        </pc:spChg>
      </pc:sldChg>
      <pc:sldChg chg="addSp delSp modSp add mod">
        <pc:chgData name="Anna Bajszczak" userId="7f31ff06-657c-47f3-b7ad-bbf4c8112b8e" providerId="ADAL" clId="{C9EE58F3-4F7C-4B20-99F7-5700D39E3C8D}" dt="2026-02-23T19:47:50.568" v="834" actId="478"/>
        <pc:sldMkLst>
          <pc:docMk/>
          <pc:sldMk cId="1386931264" sldId="473"/>
        </pc:sldMkLst>
        <pc:spChg chg="mod">
          <ac:chgData name="Anna Bajszczak" userId="7f31ff06-657c-47f3-b7ad-bbf4c8112b8e" providerId="ADAL" clId="{C9EE58F3-4F7C-4B20-99F7-5700D39E3C8D}" dt="2026-02-23T19:43:32.523" v="804" actId="20577"/>
          <ac:spMkLst>
            <pc:docMk/>
            <pc:sldMk cId="1386931264" sldId="473"/>
            <ac:spMk id="4" creationId="{D702B88F-C117-5350-9D4F-A5C743894184}"/>
          </ac:spMkLst>
        </pc:spChg>
        <pc:spChg chg="mod">
          <ac:chgData name="Anna Bajszczak" userId="7f31ff06-657c-47f3-b7ad-bbf4c8112b8e" providerId="ADAL" clId="{C9EE58F3-4F7C-4B20-99F7-5700D39E3C8D}" dt="2026-02-23T19:37:53.511" v="749" actId="20577"/>
          <ac:spMkLst>
            <pc:docMk/>
            <pc:sldMk cId="1386931264" sldId="473"/>
            <ac:spMk id="8" creationId="{5F6CA0C9-5B67-5802-FB14-F0E70EB63F72}"/>
          </ac:spMkLst>
        </pc:spChg>
        <pc:picChg chg="add mod modCrop">
          <ac:chgData name="Anna Bajszczak" userId="7f31ff06-657c-47f3-b7ad-bbf4c8112b8e" providerId="ADAL" clId="{C9EE58F3-4F7C-4B20-99F7-5700D39E3C8D}" dt="2026-02-23T19:47:41.840" v="833" actId="207"/>
          <ac:picMkLst>
            <pc:docMk/>
            <pc:sldMk cId="1386931264" sldId="473"/>
            <ac:picMk id="6" creationId="{605721B4-6194-57F4-1DEE-BEE01954B2D1}"/>
          </ac:picMkLst>
        </pc:picChg>
        <pc:picChg chg="add mod modCrop">
          <ac:chgData name="Anna Bajszczak" userId="7f31ff06-657c-47f3-b7ad-bbf4c8112b8e" providerId="ADAL" clId="{C9EE58F3-4F7C-4B20-99F7-5700D39E3C8D}" dt="2026-02-23T19:45:49.056" v="824" actId="732"/>
          <ac:picMkLst>
            <pc:docMk/>
            <pc:sldMk cId="1386931264" sldId="473"/>
            <ac:picMk id="23" creationId="{3F28B59F-017A-28E1-6A7F-F9DC7CF8DEA9}"/>
          </ac:picMkLst>
        </pc:picChg>
      </pc:sldChg>
      <pc:sldChg chg="addSp delSp modSp add mod">
        <pc:chgData name="Anna Bajszczak" userId="7f31ff06-657c-47f3-b7ad-bbf4c8112b8e" providerId="ADAL" clId="{C9EE58F3-4F7C-4B20-99F7-5700D39E3C8D}" dt="2026-02-23T20:06:28.176" v="1030" actId="1076"/>
        <pc:sldMkLst>
          <pc:docMk/>
          <pc:sldMk cId="1640385707" sldId="474"/>
        </pc:sldMkLst>
        <pc:spChg chg="add mod">
          <ac:chgData name="Anna Bajszczak" userId="7f31ff06-657c-47f3-b7ad-bbf4c8112b8e" providerId="ADAL" clId="{C9EE58F3-4F7C-4B20-99F7-5700D39E3C8D}" dt="2026-02-23T20:06:28.176" v="1030" actId="1076"/>
          <ac:spMkLst>
            <pc:docMk/>
            <pc:sldMk cId="1640385707" sldId="474"/>
            <ac:spMk id="3" creationId="{9C675727-AB96-3B0E-DCAF-EF89F8821E03}"/>
          </ac:spMkLst>
        </pc:spChg>
        <pc:spChg chg="mod">
          <ac:chgData name="Anna Bajszczak" userId="7f31ff06-657c-47f3-b7ad-bbf4c8112b8e" providerId="ADAL" clId="{C9EE58F3-4F7C-4B20-99F7-5700D39E3C8D}" dt="2026-02-23T20:05:01.873" v="1017" actId="20577"/>
          <ac:spMkLst>
            <pc:docMk/>
            <pc:sldMk cId="1640385707" sldId="474"/>
            <ac:spMk id="4" creationId="{AC57528B-F9C4-5D06-8C2A-F4CC2764A2C0}"/>
          </ac:spMkLst>
        </pc:spChg>
      </pc:sldChg>
      <pc:sldChg chg="addSp delSp modSp add mod">
        <pc:chgData name="Anna Bajszczak" userId="7f31ff06-657c-47f3-b7ad-bbf4c8112b8e" providerId="ADAL" clId="{C9EE58F3-4F7C-4B20-99F7-5700D39E3C8D}" dt="2026-02-23T20:27:23.578" v="1296" actId="21"/>
        <pc:sldMkLst>
          <pc:docMk/>
          <pc:sldMk cId="914262603" sldId="479"/>
        </pc:sldMkLst>
        <pc:grpChg chg="add del mod">
          <ac:chgData name="Anna Bajszczak" userId="7f31ff06-657c-47f3-b7ad-bbf4c8112b8e" providerId="ADAL" clId="{C9EE58F3-4F7C-4B20-99F7-5700D39E3C8D}" dt="2026-02-23T20:27:23.578" v="1296" actId="21"/>
          <ac:grpSpMkLst>
            <pc:docMk/>
            <pc:sldMk cId="914262603" sldId="479"/>
            <ac:grpSpMk id="2" creationId="{6853445D-0275-9CCD-A5BE-4AC60FC51ACD}"/>
          </ac:grpSpMkLst>
        </pc:grpChg>
        <pc:grpChg chg="mod">
          <ac:chgData name="Anna Bajszczak" userId="7f31ff06-657c-47f3-b7ad-bbf4c8112b8e" providerId="ADAL" clId="{C9EE58F3-4F7C-4B20-99F7-5700D39E3C8D}" dt="2026-02-23T20:27:19.251" v="1294" actId="164"/>
          <ac:grpSpMkLst>
            <pc:docMk/>
            <pc:sldMk cId="914262603" sldId="479"/>
            <ac:grpSpMk id="81" creationId="{8EA429F4-7BD2-36EB-8005-3E0535E99D38}"/>
          </ac:grpSpMkLst>
        </pc:grpChg>
        <pc:picChg chg="mod">
          <ac:chgData name="Anna Bajszczak" userId="7f31ff06-657c-47f3-b7ad-bbf4c8112b8e" providerId="ADAL" clId="{C9EE58F3-4F7C-4B20-99F7-5700D39E3C8D}" dt="2026-02-23T20:27:19.251" v="1294" actId="164"/>
          <ac:picMkLst>
            <pc:docMk/>
            <pc:sldMk cId="914262603" sldId="479"/>
            <ac:picMk id="83" creationId="{4C32EF5E-15FD-7260-265B-2A3064849DA1}"/>
          </ac:picMkLst>
        </pc:picChg>
      </pc:sldChg>
      <pc:sldChg chg="addSp delSp modSp add mod">
        <pc:chgData name="Anna Bajszczak" userId="7f31ff06-657c-47f3-b7ad-bbf4c8112b8e" providerId="ADAL" clId="{C9EE58F3-4F7C-4B20-99F7-5700D39E3C8D}" dt="2026-02-23T20:31:08.849" v="1352" actId="20577"/>
        <pc:sldMkLst>
          <pc:docMk/>
          <pc:sldMk cId="1002593871" sldId="480"/>
        </pc:sldMkLst>
        <pc:spChg chg="mod">
          <ac:chgData name="Anna Bajszczak" userId="7f31ff06-657c-47f3-b7ad-bbf4c8112b8e" providerId="ADAL" clId="{C9EE58F3-4F7C-4B20-99F7-5700D39E3C8D}" dt="2026-02-23T20:26:29.189" v="1280" actId="20577"/>
          <ac:spMkLst>
            <pc:docMk/>
            <pc:sldMk cId="1002593871" sldId="480"/>
            <ac:spMk id="4" creationId="{CEE5439E-BBB4-E562-1C30-9F063688D7ED}"/>
          </ac:spMkLst>
        </pc:spChg>
        <pc:spChg chg="mod">
          <ac:chgData name="Anna Bajszczak" userId="7f31ff06-657c-47f3-b7ad-bbf4c8112b8e" providerId="ADAL" clId="{C9EE58F3-4F7C-4B20-99F7-5700D39E3C8D}" dt="2026-02-23T20:31:08.849" v="1352" actId="20577"/>
          <ac:spMkLst>
            <pc:docMk/>
            <pc:sldMk cId="1002593871" sldId="480"/>
            <ac:spMk id="8" creationId="{53B576EA-D81D-0B9A-CBA8-F55C09CB6E5C}"/>
          </ac:spMkLst>
        </pc:spChg>
        <pc:spChg chg="mod">
          <ac:chgData name="Anna Bajszczak" userId="7f31ff06-657c-47f3-b7ad-bbf4c8112b8e" providerId="ADAL" clId="{C9EE58F3-4F7C-4B20-99F7-5700D39E3C8D}" dt="2026-02-23T20:31:04.070" v="1348" actId="1076"/>
          <ac:spMkLst>
            <pc:docMk/>
            <pc:sldMk cId="1002593871" sldId="480"/>
            <ac:spMk id="36" creationId="{E29F4F97-4B40-5C1A-1C0A-8D1F863D35BC}"/>
          </ac:spMkLst>
        </pc:spChg>
        <pc:spChg chg="mod">
          <ac:chgData name="Anna Bajszczak" userId="7f31ff06-657c-47f3-b7ad-bbf4c8112b8e" providerId="ADAL" clId="{C9EE58F3-4F7C-4B20-99F7-5700D39E3C8D}" dt="2026-02-23T20:31:04.070" v="1348" actId="1076"/>
          <ac:spMkLst>
            <pc:docMk/>
            <pc:sldMk cId="1002593871" sldId="480"/>
            <ac:spMk id="85" creationId="{0BDE7F50-131B-1A38-7627-0BF2156EEB60}"/>
          </ac:spMkLst>
        </pc:spChg>
        <pc:picChg chg="add mod">
          <ac:chgData name="Anna Bajszczak" userId="7f31ff06-657c-47f3-b7ad-bbf4c8112b8e" providerId="ADAL" clId="{C9EE58F3-4F7C-4B20-99F7-5700D39E3C8D}" dt="2026-02-23T20:30:52.474" v="1347" actId="1076"/>
          <ac:picMkLst>
            <pc:docMk/>
            <pc:sldMk cId="1002593871" sldId="480"/>
            <ac:picMk id="3" creationId="{F8FD6A5E-CB5E-DDE7-0F99-A181FF8E7109}"/>
          </ac:picMkLst>
        </pc:picChg>
      </pc:sldChg>
      <pc:sldChg chg="addSp delSp modSp add mod">
        <pc:chgData name="Anna Bajszczak" userId="7f31ff06-657c-47f3-b7ad-bbf4c8112b8e" providerId="ADAL" clId="{C9EE58F3-4F7C-4B20-99F7-5700D39E3C8D}" dt="2026-02-23T20:33:19.309" v="1428" actId="1035"/>
        <pc:sldMkLst>
          <pc:docMk/>
          <pc:sldMk cId="3127363524" sldId="481"/>
        </pc:sldMkLst>
        <pc:spChg chg="add mod">
          <ac:chgData name="Anna Bajszczak" userId="7f31ff06-657c-47f3-b7ad-bbf4c8112b8e" providerId="ADAL" clId="{C9EE58F3-4F7C-4B20-99F7-5700D39E3C8D}" dt="2026-02-23T20:33:19.309" v="1428" actId="1035"/>
          <ac:spMkLst>
            <pc:docMk/>
            <pc:sldMk cId="3127363524" sldId="481"/>
            <ac:spMk id="2" creationId="{99D0A878-3813-C57A-A165-4C5087440F9F}"/>
          </ac:spMkLst>
        </pc:spChg>
        <pc:spChg chg="mod">
          <ac:chgData name="Anna Bajszczak" userId="7f31ff06-657c-47f3-b7ad-bbf4c8112b8e" providerId="ADAL" clId="{C9EE58F3-4F7C-4B20-99F7-5700D39E3C8D}" dt="2026-02-23T20:26:36.801" v="1283" actId="20577"/>
          <ac:spMkLst>
            <pc:docMk/>
            <pc:sldMk cId="3127363524" sldId="481"/>
            <ac:spMk id="4" creationId="{58D6137F-171A-C03B-E156-55E69B7012A4}"/>
          </ac:spMkLst>
        </pc:spChg>
        <pc:spChg chg="mod">
          <ac:chgData name="Anna Bajszczak" userId="7f31ff06-657c-47f3-b7ad-bbf4c8112b8e" providerId="ADAL" clId="{C9EE58F3-4F7C-4B20-99F7-5700D39E3C8D}" dt="2026-02-23T20:30:35.530" v="1344" actId="20577"/>
          <ac:spMkLst>
            <pc:docMk/>
            <pc:sldMk cId="3127363524" sldId="481"/>
            <ac:spMk id="8" creationId="{5D4546D2-0168-0006-2ED0-F1108DBB7E00}"/>
          </ac:spMkLst>
        </pc:spChg>
        <pc:spChg chg="mod">
          <ac:chgData name="Anna Bajszczak" userId="7f31ff06-657c-47f3-b7ad-bbf4c8112b8e" providerId="ADAL" clId="{C9EE58F3-4F7C-4B20-99F7-5700D39E3C8D}" dt="2026-02-23T20:30:26.039" v="1340" actId="1076"/>
          <ac:spMkLst>
            <pc:docMk/>
            <pc:sldMk cId="3127363524" sldId="481"/>
            <ac:spMk id="36" creationId="{A48A0D12-B29A-962B-10B4-FD3B65566DEC}"/>
          </ac:spMkLst>
        </pc:spChg>
      </pc:sldChg>
      <pc:sldChg chg="addSp delSp modSp add mod">
        <pc:chgData name="Anna Bajszczak" userId="7f31ff06-657c-47f3-b7ad-bbf4c8112b8e" providerId="ADAL" clId="{C9EE58F3-4F7C-4B20-99F7-5700D39E3C8D}" dt="2026-02-23T20:33:37.462" v="1462" actId="1036"/>
        <pc:sldMkLst>
          <pc:docMk/>
          <pc:sldMk cId="2625944334" sldId="482"/>
        </pc:sldMkLst>
        <pc:spChg chg="mod">
          <ac:chgData name="Anna Bajszczak" userId="7f31ff06-657c-47f3-b7ad-bbf4c8112b8e" providerId="ADAL" clId="{C9EE58F3-4F7C-4B20-99F7-5700D39E3C8D}" dt="2026-02-23T20:26:44.323" v="1286" actId="20577"/>
          <ac:spMkLst>
            <pc:docMk/>
            <pc:sldMk cId="2625944334" sldId="482"/>
            <ac:spMk id="4" creationId="{2857D247-7695-47A1-1211-B6BABEE29CBE}"/>
          </ac:spMkLst>
        </pc:spChg>
        <pc:spChg chg="mod">
          <ac:chgData name="Anna Bajszczak" userId="7f31ff06-657c-47f3-b7ad-bbf4c8112b8e" providerId="ADAL" clId="{C9EE58F3-4F7C-4B20-99F7-5700D39E3C8D}" dt="2026-02-23T20:31:24.775" v="1357" actId="20577"/>
          <ac:spMkLst>
            <pc:docMk/>
            <pc:sldMk cId="2625944334" sldId="482"/>
            <ac:spMk id="8" creationId="{455F5B5A-FF07-7A0C-1DCA-F0B09AC495B6}"/>
          </ac:spMkLst>
        </pc:spChg>
        <pc:spChg chg="mod">
          <ac:chgData name="Anna Bajszczak" userId="7f31ff06-657c-47f3-b7ad-bbf4c8112b8e" providerId="ADAL" clId="{C9EE58F3-4F7C-4B20-99F7-5700D39E3C8D}" dt="2026-02-23T20:33:37.462" v="1462" actId="1036"/>
          <ac:spMkLst>
            <pc:docMk/>
            <pc:sldMk cId="2625944334" sldId="482"/>
            <ac:spMk id="36" creationId="{FBA6CF66-2F56-2E7E-5730-F7844C652F7A}"/>
          </ac:spMkLst>
        </pc:spChg>
        <pc:picChg chg="add mod">
          <ac:chgData name="Anna Bajszczak" userId="7f31ff06-657c-47f3-b7ad-bbf4c8112b8e" providerId="ADAL" clId="{C9EE58F3-4F7C-4B20-99F7-5700D39E3C8D}" dt="2026-02-23T20:33:24.398" v="1431" actId="1037"/>
          <ac:picMkLst>
            <pc:docMk/>
            <pc:sldMk cId="2625944334" sldId="482"/>
            <ac:picMk id="2" creationId="{1F5310CF-F94E-C9D6-C2B9-45794647EB4B}"/>
          </ac:picMkLst>
        </pc:picChg>
      </pc:sldChg>
      <pc:sldChg chg="addSp delSp modSp add mod">
        <pc:chgData name="Anna Bajszczak" userId="7f31ff06-657c-47f3-b7ad-bbf4c8112b8e" providerId="ADAL" clId="{C9EE58F3-4F7C-4B20-99F7-5700D39E3C8D}" dt="2026-02-23T20:33:30.457" v="1447" actId="1035"/>
        <pc:sldMkLst>
          <pc:docMk/>
          <pc:sldMk cId="802044520" sldId="483"/>
        </pc:sldMkLst>
        <pc:spChg chg="mod">
          <ac:chgData name="Anna Bajszczak" userId="7f31ff06-657c-47f3-b7ad-bbf4c8112b8e" providerId="ADAL" clId="{C9EE58F3-4F7C-4B20-99F7-5700D39E3C8D}" dt="2026-02-23T20:26:53.195" v="1289" actId="20577"/>
          <ac:spMkLst>
            <pc:docMk/>
            <pc:sldMk cId="802044520" sldId="483"/>
            <ac:spMk id="4" creationId="{F003059F-1DF1-EEE6-D7DD-5B7609CF2F0C}"/>
          </ac:spMkLst>
        </pc:spChg>
        <pc:spChg chg="mod">
          <ac:chgData name="Anna Bajszczak" userId="7f31ff06-657c-47f3-b7ad-bbf4c8112b8e" providerId="ADAL" clId="{C9EE58F3-4F7C-4B20-99F7-5700D39E3C8D}" dt="2026-02-23T20:31:59.048" v="1370" actId="20577"/>
          <ac:spMkLst>
            <pc:docMk/>
            <pc:sldMk cId="802044520" sldId="483"/>
            <ac:spMk id="8" creationId="{3BAEDFCC-21B7-168D-9356-1A381A95CB91}"/>
          </ac:spMkLst>
        </pc:spChg>
        <pc:spChg chg="mod">
          <ac:chgData name="Anna Bajszczak" userId="7f31ff06-657c-47f3-b7ad-bbf4c8112b8e" providerId="ADAL" clId="{C9EE58F3-4F7C-4B20-99F7-5700D39E3C8D}" dt="2026-02-23T20:31:48.652" v="1364" actId="1076"/>
          <ac:spMkLst>
            <pc:docMk/>
            <pc:sldMk cId="802044520" sldId="483"/>
            <ac:spMk id="36" creationId="{05C89CF2-97DF-286D-C704-401DFC9A6DB6}"/>
          </ac:spMkLst>
        </pc:spChg>
        <pc:picChg chg="add mod">
          <ac:chgData name="Anna Bajszczak" userId="7f31ff06-657c-47f3-b7ad-bbf4c8112b8e" providerId="ADAL" clId="{C9EE58F3-4F7C-4B20-99F7-5700D39E3C8D}" dt="2026-02-23T20:33:30.457" v="1447" actId="1035"/>
          <ac:picMkLst>
            <pc:docMk/>
            <pc:sldMk cId="802044520" sldId="483"/>
            <ac:picMk id="16" creationId="{5B3B0428-47D3-B919-D9C6-5E17A2ED9358}"/>
          </ac:picMkLst>
        </pc:picChg>
      </pc:sldChg>
      <pc:sldMasterChg chg="modSldLayout">
        <pc:chgData name="Anna Bajszczak" userId="7f31ff06-657c-47f3-b7ad-bbf4c8112b8e" providerId="ADAL" clId="{C9EE58F3-4F7C-4B20-99F7-5700D39E3C8D}" dt="2026-02-23T19:14:42.573" v="383" actId="167"/>
        <pc:sldMasterMkLst>
          <pc:docMk/>
          <pc:sldMasterMk cId="3825614813" sldId="2147483648"/>
        </pc:sldMasterMkLst>
        <pc:sldLayoutChg chg="addSp modSp mod">
          <pc:chgData name="Anna Bajszczak" userId="7f31ff06-657c-47f3-b7ad-bbf4c8112b8e" providerId="ADAL" clId="{C9EE58F3-4F7C-4B20-99F7-5700D39E3C8D}" dt="2026-02-23T19:14:42.573" v="383" actId="167"/>
          <pc:sldLayoutMkLst>
            <pc:docMk/>
            <pc:sldMasterMk cId="3825614813" sldId="2147483648"/>
            <pc:sldLayoutMk cId="3628432518" sldId="2147483687"/>
          </pc:sldLayoutMkLst>
          <pc:spChg chg="add mod ord">
            <ac:chgData name="Anna Bajszczak" userId="7f31ff06-657c-47f3-b7ad-bbf4c8112b8e" providerId="ADAL" clId="{C9EE58F3-4F7C-4B20-99F7-5700D39E3C8D}" dt="2026-02-23T19:14:42.573" v="383" actId="167"/>
            <ac:spMkLst>
              <pc:docMk/>
              <pc:sldMasterMk cId="3825614813" sldId="2147483648"/>
              <pc:sldLayoutMk cId="3628432518" sldId="2147483687"/>
              <ac:spMk id="2" creationId="{AE81661A-43F1-5553-CAD8-B1A0527ACF59}"/>
            </ac:spMkLst>
          </pc:spChg>
        </pc:sldLayoutChg>
      </pc:sldMasterChg>
    </pc:docChg>
  </pc:docChgLst>
  <pc:docChgLst>
    <pc:chgData name="Michael Patrick Wolf" userId="436cf501-022c-4ced-bfda-6e7fd600e69e" providerId="ADAL" clId="{050D683B-9979-5974-8F5A-E42C98EEAE88}"/>
    <pc:docChg chg="undo custSel sldOrd">
      <pc:chgData name="Michael Patrick Wolf" userId="436cf501-022c-4ced-bfda-6e7fd600e69e" providerId="ADAL" clId="{050D683B-9979-5974-8F5A-E42C98EEAE88}" dt="2026-03-09T16:37:18.260" v="1" actId="20578"/>
      <pc:docMkLst>
        <pc:docMk/>
      </pc:docMkLst>
      <pc:sldChg chg="ord">
        <pc:chgData name="Michael Patrick Wolf" userId="436cf501-022c-4ced-bfda-6e7fd600e69e" providerId="ADAL" clId="{050D683B-9979-5974-8F5A-E42C98EEAE88}" dt="2026-03-09T16:37:18.260" v="1" actId="20578"/>
        <pc:sldMkLst>
          <pc:docMk/>
          <pc:sldMk cId="914262603" sldId="479"/>
        </pc:sldMkLst>
      </pc:sldChg>
    </pc:docChg>
  </pc:docChgLst>
  <pc:docChgLst>
    <pc:chgData name="Anna Bajszczak" userId="S::abajszcz@purdue.edu::7f31ff06-657c-47f3-b7ad-bbf4c8112b8e" providerId="AD" clId="Web-{DF9D918A-6F2D-DC5A-65C0-AAEE3E8B2706}"/>
    <pc:docChg chg="modSld">
      <pc:chgData name="Anna Bajszczak" userId="S::abajszcz@purdue.edu::7f31ff06-657c-47f3-b7ad-bbf4c8112b8e" providerId="AD" clId="Web-{DF9D918A-6F2D-DC5A-65C0-AAEE3E8B2706}" dt="2026-03-08T20:56:48.970" v="51" actId="20577"/>
      <pc:docMkLst>
        <pc:docMk/>
      </pc:docMkLst>
      <pc:sldChg chg="modSp">
        <pc:chgData name="Anna Bajszczak" userId="S::abajszcz@purdue.edu::7f31ff06-657c-47f3-b7ad-bbf4c8112b8e" providerId="AD" clId="Web-{DF9D918A-6F2D-DC5A-65C0-AAEE3E8B2706}" dt="2026-03-08T20:55:57.765" v="49" actId="20577"/>
        <pc:sldMkLst>
          <pc:docMk/>
          <pc:sldMk cId="2292375784" sldId="467"/>
        </pc:sldMkLst>
        <pc:spChg chg="mod">
          <ac:chgData name="Anna Bajszczak" userId="S::abajszcz@purdue.edu::7f31ff06-657c-47f3-b7ad-bbf4c8112b8e" providerId="AD" clId="Web-{DF9D918A-6F2D-DC5A-65C0-AAEE3E8B2706}" dt="2026-03-08T20:55:47.952" v="46" actId="20577"/>
          <ac:spMkLst>
            <pc:docMk/>
            <pc:sldMk cId="2292375784" sldId="467"/>
            <ac:spMk id="6" creationId="{D12A1813-9FD7-B7C3-75DC-CBE5143793C4}"/>
          </ac:spMkLst>
        </pc:spChg>
        <pc:spChg chg="mod">
          <ac:chgData name="Anna Bajszczak" userId="S::abajszcz@purdue.edu::7f31ff06-657c-47f3-b7ad-bbf4c8112b8e" providerId="AD" clId="Web-{DF9D918A-6F2D-DC5A-65C0-AAEE3E8B2706}" dt="2026-03-08T20:55:51.233" v="47" actId="20577"/>
          <ac:spMkLst>
            <pc:docMk/>
            <pc:sldMk cId="2292375784" sldId="467"/>
            <ac:spMk id="10" creationId="{0986710D-1E97-117F-6EE8-CAC1763CF7C4}"/>
          </ac:spMkLst>
        </pc:spChg>
        <pc:spChg chg="mod">
          <ac:chgData name="Anna Bajszczak" userId="S::abajszcz@purdue.edu::7f31ff06-657c-47f3-b7ad-bbf4c8112b8e" providerId="AD" clId="Web-{DF9D918A-6F2D-DC5A-65C0-AAEE3E8B2706}" dt="2026-03-08T20:55:53.561" v="48" actId="20577"/>
          <ac:spMkLst>
            <pc:docMk/>
            <pc:sldMk cId="2292375784" sldId="467"/>
            <ac:spMk id="13" creationId="{EDC35CCC-991F-3280-0FE9-7F58B13CE302}"/>
          </ac:spMkLst>
        </pc:spChg>
        <pc:spChg chg="mod">
          <ac:chgData name="Anna Bajszczak" userId="S::abajszcz@purdue.edu::7f31ff06-657c-47f3-b7ad-bbf4c8112b8e" providerId="AD" clId="Web-{DF9D918A-6F2D-DC5A-65C0-AAEE3E8B2706}" dt="2026-03-08T20:55:57.765" v="49" actId="20577"/>
          <ac:spMkLst>
            <pc:docMk/>
            <pc:sldMk cId="2292375784" sldId="467"/>
            <ac:spMk id="17" creationId="{44A5F795-8EF3-18B2-02CA-4293FB9BFA7D}"/>
          </ac:spMkLst>
        </pc:spChg>
      </pc:sldChg>
      <pc:sldChg chg="modSp">
        <pc:chgData name="Anna Bajszczak" userId="S::abajszcz@purdue.edu::7f31ff06-657c-47f3-b7ad-bbf4c8112b8e" providerId="AD" clId="Web-{DF9D918A-6F2D-DC5A-65C0-AAEE3E8B2706}" dt="2026-03-08T20:54:48.777" v="35" actId="20577"/>
        <pc:sldMkLst>
          <pc:docMk/>
          <pc:sldMk cId="3255377410" sldId="472"/>
        </pc:sldMkLst>
        <pc:spChg chg="mod">
          <ac:chgData name="Anna Bajszczak" userId="S::abajszcz@purdue.edu::7f31ff06-657c-47f3-b7ad-bbf4c8112b8e" providerId="AD" clId="Web-{DF9D918A-6F2D-DC5A-65C0-AAEE3E8B2706}" dt="2026-03-08T20:54:48.777" v="35" actId="20577"/>
          <ac:spMkLst>
            <pc:docMk/>
            <pc:sldMk cId="3255377410" sldId="472"/>
            <ac:spMk id="2" creationId="{8F318910-C483-FFD2-018B-7AB917627C45}"/>
          </ac:spMkLst>
        </pc:spChg>
      </pc:sldChg>
      <pc:sldChg chg="modSp">
        <pc:chgData name="Anna Bajszczak" userId="S::abajszcz@purdue.edu::7f31ff06-657c-47f3-b7ad-bbf4c8112b8e" providerId="AD" clId="Web-{DF9D918A-6F2D-DC5A-65C0-AAEE3E8B2706}" dt="2026-03-08T20:56:48.970" v="51" actId="20577"/>
        <pc:sldMkLst>
          <pc:docMk/>
          <pc:sldMk cId="914262603" sldId="479"/>
        </pc:sldMkLst>
        <pc:spChg chg="mod">
          <ac:chgData name="Anna Bajszczak" userId="S::abajszcz@purdue.edu::7f31ff06-657c-47f3-b7ad-bbf4c8112b8e" providerId="AD" clId="Web-{DF9D918A-6F2D-DC5A-65C0-AAEE3E8B2706}" dt="2026-03-08T20:25:50.095" v="14" actId="20577"/>
          <ac:spMkLst>
            <pc:docMk/>
            <pc:sldMk cId="914262603" sldId="479"/>
            <ac:spMk id="4" creationId="{66E23A56-2B1C-EC21-05BA-4482FB54876D}"/>
          </ac:spMkLst>
        </pc:spChg>
        <pc:spChg chg="mod">
          <ac:chgData name="Anna Bajszczak" userId="S::abajszcz@purdue.edu::7f31ff06-657c-47f3-b7ad-bbf4c8112b8e" providerId="AD" clId="Web-{DF9D918A-6F2D-DC5A-65C0-AAEE3E8B2706}" dt="2026-03-08T20:25:43.501" v="6" actId="20577"/>
          <ac:spMkLst>
            <pc:docMk/>
            <pc:sldMk cId="914262603" sldId="479"/>
            <ac:spMk id="8" creationId="{A1B85EDD-1FFF-39E0-938D-6C253CE8C91F}"/>
          </ac:spMkLst>
        </pc:spChg>
        <pc:spChg chg="mod">
          <ac:chgData name="Anna Bajszczak" userId="S::abajszcz@purdue.edu::7f31ff06-657c-47f3-b7ad-bbf4c8112b8e" providerId="AD" clId="Web-{DF9D918A-6F2D-DC5A-65C0-AAEE3E8B2706}" dt="2026-03-08T20:56:48.970" v="51" actId="20577"/>
          <ac:spMkLst>
            <pc:docMk/>
            <pc:sldMk cId="914262603" sldId="479"/>
            <ac:spMk id="46" creationId="{DF7B15CC-2764-DF22-BC79-95E109110FC8}"/>
          </ac:spMkLst>
        </pc:spChg>
      </pc:sldChg>
      <pc:sldChg chg="modSp">
        <pc:chgData name="Anna Bajszczak" userId="S::abajszcz@purdue.edu::7f31ff06-657c-47f3-b7ad-bbf4c8112b8e" providerId="AD" clId="Web-{DF9D918A-6F2D-DC5A-65C0-AAEE3E8B2706}" dt="2026-03-08T20:56:27.735" v="50" actId="20577"/>
        <pc:sldMkLst>
          <pc:docMk/>
          <pc:sldMk cId="2625944334" sldId="482"/>
        </pc:sldMkLst>
        <pc:spChg chg="mod">
          <ac:chgData name="Anna Bajszczak" userId="S::abajszcz@purdue.edu::7f31ff06-657c-47f3-b7ad-bbf4c8112b8e" providerId="AD" clId="Web-{DF9D918A-6F2D-DC5A-65C0-AAEE3E8B2706}" dt="2026-03-08T20:56:27.735" v="50" actId="20577"/>
          <ac:spMkLst>
            <pc:docMk/>
            <pc:sldMk cId="2625944334" sldId="482"/>
            <ac:spMk id="36" creationId="{FBA6CF66-2F56-2E7E-5730-F7844C652F7A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4C883CE-883E-4887-AC2A-3019259BB849}" type="doc">
      <dgm:prSet loTypeId="urn:microsoft.com/office/officeart/2008/layout/VerticalCurv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D789B5A-2BB1-44EC-A61E-7D28CD551EA5}">
      <dgm:prSet phldrT="[Text]"/>
      <dgm:spPr>
        <a:solidFill>
          <a:schemeClr val="tx1"/>
        </a:solidFill>
      </dgm:spPr>
      <dgm:t>
        <a:bodyPr/>
        <a:lstStyle/>
        <a:p>
          <a:pPr>
            <a:buFont typeface="+mj-lt"/>
            <a:buAutoNum type="arabicPeriod"/>
          </a:pPr>
          <a:r>
            <a:rPr lang="en-US" noProof="0"/>
            <a:t>Introduction</a:t>
          </a:r>
          <a:endParaRPr lang="en-US" noProof="0">
            <a:solidFill>
              <a:schemeClr val="tx1"/>
            </a:solidFill>
          </a:endParaRPr>
        </a:p>
      </dgm:t>
    </dgm:pt>
    <dgm:pt modelId="{63F430AA-777F-4791-97CD-DF76B20EC037}" type="parTrans" cxnId="{7CE5C62F-984D-419D-A1B1-EF8869FD179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AFBC01A-5C3A-4468-A0CA-59DB790CC71B}" type="sibTrans" cxnId="{7CE5C62F-984D-419D-A1B1-EF8869FD179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0D50D1A-0411-4FE0-80CE-5AAF50343AF6}">
      <dgm:prSet/>
      <dgm:spPr>
        <a:solidFill>
          <a:schemeClr val="tx1"/>
        </a:solidFill>
      </dgm:spPr>
      <dgm:t>
        <a:bodyPr/>
        <a:lstStyle/>
        <a:p>
          <a:r>
            <a:rPr lang="en-US" noProof="0"/>
            <a:t>Compass Activity </a:t>
          </a:r>
          <a:endParaRPr lang="en-US" b="1" noProof="0">
            <a:solidFill>
              <a:schemeClr val="tx1"/>
            </a:solidFill>
          </a:endParaRPr>
        </a:p>
      </dgm:t>
    </dgm:pt>
    <dgm:pt modelId="{1DA96992-C58C-461D-B938-0E76E9F5C412}" type="parTrans" cxnId="{BC6A204A-D788-4DC7-BDF0-7113A36B942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0F2A09B-9DF8-4C00-8A12-51F9F851C7CD}" type="sibTrans" cxnId="{BC6A204A-D788-4DC7-BDF0-7113A36B942B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3BAAE11-2E3D-4C95-B49E-389A64CA0186}">
      <dgm:prSet/>
      <dgm:spPr>
        <a:solidFill>
          <a:schemeClr val="tx1"/>
        </a:solidFill>
      </dgm:spPr>
      <dgm:t>
        <a:bodyPr/>
        <a:lstStyle/>
        <a:p>
          <a:r>
            <a:rPr lang="en-US" noProof="0"/>
            <a:t>Key Takeaways</a:t>
          </a:r>
          <a:endParaRPr lang="en-US" b="1" noProof="0">
            <a:solidFill>
              <a:schemeClr val="tx1"/>
            </a:solidFill>
          </a:endParaRPr>
        </a:p>
      </dgm:t>
    </dgm:pt>
    <dgm:pt modelId="{87F2DAB2-0DC4-4C7E-A84A-74CF89C258A9}" type="parTrans" cxnId="{044578B0-B9ED-4D77-9E46-91B43E9156F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6728A8B-65C3-4729-9745-C77E3AD2CA7D}" type="sibTrans" cxnId="{044578B0-B9ED-4D77-9E46-91B43E9156F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9F3EC5D-AE0C-4B8D-B587-CF308C3B485A}" type="pres">
      <dgm:prSet presAssocID="{A4C883CE-883E-4887-AC2A-3019259BB849}" presName="Name0" presStyleCnt="0">
        <dgm:presLayoutVars>
          <dgm:chMax val="7"/>
          <dgm:chPref val="7"/>
          <dgm:dir/>
        </dgm:presLayoutVars>
      </dgm:prSet>
      <dgm:spPr/>
    </dgm:pt>
    <dgm:pt modelId="{79EA9A83-BCAF-435A-8F19-FB7868325987}" type="pres">
      <dgm:prSet presAssocID="{A4C883CE-883E-4887-AC2A-3019259BB849}" presName="Name1" presStyleCnt="0"/>
      <dgm:spPr/>
    </dgm:pt>
    <dgm:pt modelId="{0D8CF2C8-E46A-4FF8-832D-669711390883}" type="pres">
      <dgm:prSet presAssocID="{A4C883CE-883E-4887-AC2A-3019259BB849}" presName="cycle" presStyleCnt="0"/>
      <dgm:spPr/>
    </dgm:pt>
    <dgm:pt modelId="{63F63A03-1401-47BE-8D5A-EE7FD4E59EBA}" type="pres">
      <dgm:prSet presAssocID="{A4C883CE-883E-4887-AC2A-3019259BB849}" presName="srcNode" presStyleLbl="node1" presStyleIdx="0" presStyleCnt="3"/>
      <dgm:spPr/>
    </dgm:pt>
    <dgm:pt modelId="{BB72366B-252E-49F6-853E-0DF38F2F23CE}" type="pres">
      <dgm:prSet presAssocID="{A4C883CE-883E-4887-AC2A-3019259BB849}" presName="conn" presStyleLbl="parChTrans1D2" presStyleIdx="0" presStyleCnt="1"/>
      <dgm:spPr/>
    </dgm:pt>
    <dgm:pt modelId="{69863E4E-DFF9-49F0-AF87-14CF6344338F}" type="pres">
      <dgm:prSet presAssocID="{A4C883CE-883E-4887-AC2A-3019259BB849}" presName="extraNode" presStyleLbl="node1" presStyleIdx="0" presStyleCnt="3"/>
      <dgm:spPr/>
    </dgm:pt>
    <dgm:pt modelId="{4DF78D03-EC97-4123-8DEF-DB2B59A4BB50}" type="pres">
      <dgm:prSet presAssocID="{A4C883CE-883E-4887-AC2A-3019259BB849}" presName="dstNode" presStyleLbl="node1" presStyleIdx="0" presStyleCnt="3"/>
      <dgm:spPr/>
    </dgm:pt>
    <dgm:pt modelId="{387E5106-9B10-4871-967C-CEF714D3E382}" type="pres">
      <dgm:prSet presAssocID="{1D789B5A-2BB1-44EC-A61E-7D28CD551EA5}" presName="text_1" presStyleLbl="node1" presStyleIdx="0" presStyleCnt="3">
        <dgm:presLayoutVars>
          <dgm:bulletEnabled val="1"/>
        </dgm:presLayoutVars>
      </dgm:prSet>
      <dgm:spPr>
        <a:prstGeom prst="roundRect">
          <a:avLst/>
        </a:prstGeom>
      </dgm:spPr>
    </dgm:pt>
    <dgm:pt modelId="{0616F304-CFA6-4EDE-8AFF-2A82257200E8}" type="pres">
      <dgm:prSet presAssocID="{1D789B5A-2BB1-44EC-A61E-7D28CD551EA5}" presName="accent_1" presStyleCnt="0"/>
      <dgm:spPr/>
    </dgm:pt>
    <dgm:pt modelId="{C71D6B65-44EB-4505-BAB7-297407EBDEBD}" type="pres">
      <dgm:prSet presAssocID="{1D789B5A-2BB1-44EC-A61E-7D28CD551EA5}" presName="accentRepeatNode" presStyleLbl="solidFgAcc1" presStyleIdx="0" presStyleCnt="3"/>
      <dgm:spPr/>
    </dgm:pt>
    <dgm:pt modelId="{B9F131F9-CD75-4E1C-BCF5-34E9F40BBEBA}" type="pres">
      <dgm:prSet presAssocID="{80D50D1A-0411-4FE0-80CE-5AAF50343AF6}" presName="text_2" presStyleLbl="node1" presStyleIdx="1" presStyleCnt="3">
        <dgm:presLayoutVars>
          <dgm:bulletEnabled val="1"/>
        </dgm:presLayoutVars>
      </dgm:prSet>
      <dgm:spPr>
        <a:prstGeom prst="roundRect">
          <a:avLst/>
        </a:prstGeom>
      </dgm:spPr>
    </dgm:pt>
    <dgm:pt modelId="{BD4C389F-3258-4952-9F49-829CECE30232}" type="pres">
      <dgm:prSet presAssocID="{80D50D1A-0411-4FE0-80CE-5AAF50343AF6}" presName="accent_2" presStyleCnt="0"/>
      <dgm:spPr/>
    </dgm:pt>
    <dgm:pt modelId="{8AF1F47C-1D58-48B6-AC13-72832020DD11}" type="pres">
      <dgm:prSet presAssocID="{80D50D1A-0411-4FE0-80CE-5AAF50343AF6}" presName="accentRepeatNode" presStyleLbl="solidFgAcc1" presStyleIdx="1" presStyleCnt="3"/>
      <dgm:spPr/>
    </dgm:pt>
    <dgm:pt modelId="{1EA3EB18-EEDA-4319-A450-90B24D1DBE22}" type="pres">
      <dgm:prSet presAssocID="{C3BAAE11-2E3D-4C95-B49E-389A64CA0186}" presName="text_3" presStyleLbl="node1" presStyleIdx="2" presStyleCnt="3">
        <dgm:presLayoutVars>
          <dgm:bulletEnabled val="1"/>
        </dgm:presLayoutVars>
      </dgm:prSet>
      <dgm:spPr>
        <a:prstGeom prst="roundRect">
          <a:avLst/>
        </a:prstGeom>
      </dgm:spPr>
    </dgm:pt>
    <dgm:pt modelId="{27B3F3AB-15C2-4113-B29F-A4BAB2E136A8}" type="pres">
      <dgm:prSet presAssocID="{C3BAAE11-2E3D-4C95-B49E-389A64CA0186}" presName="accent_3" presStyleCnt="0"/>
      <dgm:spPr/>
    </dgm:pt>
    <dgm:pt modelId="{97166D1D-00C1-4B48-80FC-FC660836DC11}" type="pres">
      <dgm:prSet presAssocID="{C3BAAE11-2E3D-4C95-B49E-389A64CA0186}" presName="accentRepeatNode" presStyleLbl="solidFgAcc1" presStyleIdx="2" presStyleCnt="3"/>
      <dgm:spPr/>
    </dgm:pt>
  </dgm:ptLst>
  <dgm:cxnLst>
    <dgm:cxn modelId="{7CE5C62F-984D-419D-A1B1-EF8869FD1791}" srcId="{A4C883CE-883E-4887-AC2A-3019259BB849}" destId="{1D789B5A-2BB1-44EC-A61E-7D28CD551EA5}" srcOrd="0" destOrd="0" parTransId="{63F430AA-777F-4791-97CD-DF76B20EC037}" sibTransId="{6AFBC01A-5C3A-4468-A0CA-59DB790CC71B}"/>
    <dgm:cxn modelId="{B034F337-2B01-4ADD-8A4F-50EB54E91C23}" type="presOf" srcId="{1D789B5A-2BB1-44EC-A61E-7D28CD551EA5}" destId="{387E5106-9B10-4871-967C-CEF714D3E382}" srcOrd="0" destOrd="0" presId="urn:microsoft.com/office/officeart/2008/layout/VerticalCurvedList"/>
    <dgm:cxn modelId="{BC722C42-DF2A-4A13-8206-9D6C8BA36FC8}" type="presOf" srcId="{C3BAAE11-2E3D-4C95-B49E-389A64CA0186}" destId="{1EA3EB18-EEDA-4319-A450-90B24D1DBE22}" srcOrd="0" destOrd="0" presId="urn:microsoft.com/office/officeart/2008/layout/VerticalCurvedList"/>
    <dgm:cxn modelId="{BC6A204A-D788-4DC7-BDF0-7113A36B942B}" srcId="{A4C883CE-883E-4887-AC2A-3019259BB849}" destId="{80D50D1A-0411-4FE0-80CE-5AAF50343AF6}" srcOrd="1" destOrd="0" parTransId="{1DA96992-C58C-461D-B938-0E76E9F5C412}" sibTransId="{30F2A09B-9DF8-4C00-8A12-51F9F851C7CD}"/>
    <dgm:cxn modelId="{B4031F53-0D21-4157-A5C8-32D8935C98EB}" type="presOf" srcId="{80D50D1A-0411-4FE0-80CE-5AAF50343AF6}" destId="{B9F131F9-CD75-4E1C-BCF5-34E9F40BBEBA}" srcOrd="0" destOrd="0" presId="urn:microsoft.com/office/officeart/2008/layout/VerticalCurvedList"/>
    <dgm:cxn modelId="{044578B0-B9ED-4D77-9E46-91B43E9156F5}" srcId="{A4C883CE-883E-4887-AC2A-3019259BB849}" destId="{C3BAAE11-2E3D-4C95-B49E-389A64CA0186}" srcOrd="2" destOrd="0" parTransId="{87F2DAB2-0DC4-4C7E-A84A-74CF89C258A9}" sibTransId="{D6728A8B-65C3-4729-9745-C77E3AD2CA7D}"/>
    <dgm:cxn modelId="{FFA7A8E1-4372-4880-B484-1C6F748C73A1}" type="presOf" srcId="{A4C883CE-883E-4887-AC2A-3019259BB849}" destId="{C9F3EC5D-AE0C-4B8D-B587-CF308C3B485A}" srcOrd="0" destOrd="0" presId="urn:microsoft.com/office/officeart/2008/layout/VerticalCurvedList"/>
    <dgm:cxn modelId="{15A59DE4-2AC0-4244-90D4-F1F9DC34D4BA}" type="presOf" srcId="{6AFBC01A-5C3A-4468-A0CA-59DB790CC71B}" destId="{BB72366B-252E-49F6-853E-0DF38F2F23CE}" srcOrd="0" destOrd="0" presId="urn:microsoft.com/office/officeart/2008/layout/VerticalCurvedList"/>
    <dgm:cxn modelId="{CB6B11C5-A7C3-4F8C-AEB1-15500C4F0958}" type="presParOf" srcId="{C9F3EC5D-AE0C-4B8D-B587-CF308C3B485A}" destId="{79EA9A83-BCAF-435A-8F19-FB7868325987}" srcOrd="0" destOrd="0" presId="urn:microsoft.com/office/officeart/2008/layout/VerticalCurvedList"/>
    <dgm:cxn modelId="{BD3E3AE7-DB30-4448-8D20-9979BD3005F7}" type="presParOf" srcId="{79EA9A83-BCAF-435A-8F19-FB7868325987}" destId="{0D8CF2C8-E46A-4FF8-832D-669711390883}" srcOrd="0" destOrd="0" presId="urn:microsoft.com/office/officeart/2008/layout/VerticalCurvedList"/>
    <dgm:cxn modelId="{65EF5D8A-312B-4E4E-B233-38776933D8EA}" type="presParOf" srcId="{0D8CF2C8-E46A-4FF8-832D-669711390883}" destId="{63F63A03-1401-47BE-8D5A-EE7FD4E59EBA}" srcOrd="0" destOrd="0" presId="urn:microsoft.com/office/officeart/2008/layout/VerticalCurvedList"/>
    <dgm:cxn modelId="{BC3DBDE9-9956-4B14-80F5-D76DFCBC8EBC}" type="presParOf" srcId="{0D8CF2C8-E46A-4FF8-832D-669711390883}" destId="{BB72366B-252E-49F6-853E-0DF38F2F23CE}" srcOrd="1" destOrd="0" presId="urn:microsoft.com/office/officeart/2008/layout/VerticalCurvedList"/>
    <dgm:cxn modelId="{473DF809-46BB-487A-9722-B02136D36E4C}" type="presParOf" srcId="{0D8CF2C8-E46A-4FF8-832D-669711390883}" destId="{69863E4E-DFF9-49F0-AF87-14CF6344338F}" srcOrd="2" destOrd="0" presId="urn:microsoft.com/office/officeart/2008/layout/VerticalCurvedList"/>
    <dgm:cxn modelId="{9FC7314B-9C59-48A5-AC73-5B4BF53E7442}" type="presParOf" srcId="{0D8CF2C8-E46A-4FF8-832D-669711390883}" destId="{4DF78D03-EC97-4123-8DEF-DB2B59A4BB50}" srcOrd="3" destOrd="0" presId="urn:microsoft.com/office/officeart/2008/layout/VerticalCurvedList"/>
    <dgm:cxn modelId="{06AECFC9-8E25-471A-AEB4-77FC285A997E}" type="presParOf" srcId="{79EA9A83-BCAF-435A-8F19-FB7868325987}" destId="{387E5106-9B10-4871-967C-CEF714D3E382}" srcOrd="1" destOrd="0" presId="urn:microsoft.com/office/officeart/2008/layout/VerticalCurvedList"/>
    <dgm:cxn modelId="{7D21DF12-965D-46BE-9306-8353E756D97D}" type="presParOf" srcId="{79EA9A83-BCAF-435A-8F19-FB7868325987}" destId="{0616F304-CFA6-4EDE-8AFF-2A82257200E8}" srcOrd="2" destOrd="0" presId="urn:microsoft.com/office/officeart/2008/layout/VerticalCurvedList"/>
    <dgm:cxn modelId="{7B8C1F7B-5CE7-4642-9B30-1084CE20D3C8}" type="presParOf" srcId="{0616F304-CFA6-4EDE-8AFF-2A82257200E8}" destId="{C71D6B65-44EB-4505-BAB7-297407EBDEBD}" srcOrd="0" destOrd="0" presId="urn:microsoft.com/office/officeart/2008/layout/VerticalCurvedList"/>
    <dgm:cxn modelId="{629C8E0A-09E3-47B7-B991-BB56B7D7DC00}" type="presParOf" srcId="{79EA9A83-BCAF-435A-8F19-FB7868325987}" destId="{B9F131F9-CD75-4E1C-BCF5-34E9F40BBEBA}" srcOrd="3" destOrd="0" presId="urn:microsoft.com/office/officeart/2008/layout/VerticalCurvedList"/>
    <dgm:cxn modelId="{744E882F-F63F-44AB-B4DB-21533DC6414D}" type="presParOf" srcId="{79EA9A83-BCAF-435A-8F19-FB7868325987}" destId="{BD4C389F-3258-4952-9F49-829CECE30232}" srcOrd="4" destOrd="0" presId="urn:microsoft.com/office/officeart/2008/layout/VerticalCurvedList"/>
    <dgm:cxn modelId="{328523FE-DA9C-42C3-8EDD-2D253C3030B0}" type="presParOf" srcId="{BD4C389F-3258-4952-9F49-829CECE30232}" destId="{8AF1F47C-1D58-48B6-AC13-72832020DD11}" srcOrd="0" destOrd="0" presId="urn:microsoft.com/office/officeart/2008/layout/VerticalCurvedList"/>
    <dgm:cxn modelId="{A4EE72BA-A899-41DE-8B37-1ECB2B26DC9F}" type="presParOf" srcId="{79EA9A83-BCAF-435A-8F19-FB7868325987}" destId="{1EA3EB18-EEDA-4319-A450-90B24D1DBE22}" srcOrd="5" destOrd="0" presId="urn:microsoft.com/office/officeart/2008/layout/VerticalCurvedList"/>
    <dgm:cxn modelId="{17D4594B-2852-4CBE-8AE6-5A55162F6567}" type="presParOf" srcId="{79EA9A83-BCAF-435A-8F19-FB7868325987}" destId="{27B3F3AB-15C2-4113-B29F-A4BAB2E136A8}" srcOrd="6" destOrd="0" presId="urn:microsoft.com/office/officeart/2008/layout/VerticalCurvedList"/>
    <dgm:cxn modelId="{ADC8DAF8-E631-4F75-8013-A7A9E71F2662}" type="presParOf" srcId="{27B3F3AB-15C2-4113-B29F-A4BAB2E136A8}" destId="{97166D1D-00C1-4B48-80FC-FC660836DC11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72366B-252E-49F6-853E-0DF38F2F23CE}">
      <dsp:nvSpPr>
        <dsp:cNvPr id="0" name=""/>
        <dsp:cNvSpPr/>
      </dsp:nvSpPr>
      <dsp:spPr>
        <a:xfrm>
          <a:off x="-6125176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7E5106-9B10-4871-967C-CEF714D3E382}">
      <dsp:nvSpPr>
        <dsp:cNvPr id="0" name=""/>
        <dsp:cNvSpPr/>
      </dsp:nvSpPr>
      <dsp:spPr>
        <a:xfrm>
          <a:off x="752110" y="541866"/>
          <a:ext cx="5841558" cy="1083733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121920" rIns="121920" bIns="12192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en-US" sz="4800" kern="1200" noProof="0"/>
            <a:t>Introduction</a:t>
          </a:r>
          <a:endParaRPr lang="en-US" sz="4800" kern="1200" noProof="0">
            <a:solidFill>
              <a:schemeClr val="tx1"/>
            </a:solidFill>
          </a:endParaRPr>
        </a:p>
      </dsp:txBody>
      <dsp:txXfrm>
        <a:off x="805013" y="594769"/>
        <a:ext cx="5735752" cy="977927"/>
      </dsp:txXfrm>
    </dsp:sp>
    <dsp:sp modelId="{C71D6B65-44EB-4505-BAB7-297407EBDEBD}">
      <dsp:nvSpPr>
        <dsp:cNvPr id="0" name=""/>
        <dsp:cNvSpPr/>
      </dsp:nvSpPr>
      <dsp:spPr>
        <a:xfrm>
          <a:off x="74777" y="4064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9F131F9-CD75-4E1C-BCF5-34E9F40BBEBA}">
      <dsp:nvSpPr>
        <dsp:cNvPr id="0" name=""/>
        <dsp:cNvSpPr/>
      </dsp:nvSpPr>
      <dsp:spPr>
        <a:xfrm>
          <a:off x="1146048" y="2167466"/>
          <a:ext cx="5447621" cy="1083733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121920" rIns="121920" bIns="12192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noProof="0"/>
            <a:t>Compass Activity </a:t>
          </a:r>
          <a:endParaRPr lang="en-US" sz="4800" b="1" kern="1200" noProof="0">
            <a:solidFill>
              <a:schemeClr val="tx1"/>
            </a:solidFill>
          </a:endParaRPr>
        </a:p>
      </dsp:txBody>
      <dsp:txXfrm>
        <a:off x="1198951" y="2220369"/>
        <a:ext cx="5341815" cy="977927"/>
      </dsp:txXfrm>
    </dsp:sp>
    <dsp:sp modelId="{8AF1F47C-1D58-48B6-AC13-72832020DD11}">
      <dsp:nvSpPr>
        <dsp:cNvPr id="0" name=""/>
        <dsp:cNvSpPr/>
      </dsp:nvSpPr>
      <dsp:spPr>
        <a:xfrm>
          <a:off x="468714" y="20320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EA3EB18-EEDA-4319-A450-90B24D1DBE22}">
      <dsp:nvSpPr>
        <dsp:cNvPr id="0" name=""/>
        <dsp:cNvSpPr/>
      </dsp:nvSpPr>
      <dsp:spPr>
        <a:xfrm>
          <a:off x="752110" y="3793066"/>
          <a:ext cx="5841558" cy="1083733"/>
        </a:xfrm>
        <a:prstGeom prst="roundRect">
          <a:avLst/>
        </a:prstGeom>
        <a:solidFill>
          <a:schemeClr val="tx1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60213" tIns="121920" rIns="121920" bIns="121920" numCol="1" spcCol="1270" anchor="ctr" anchorCtr="0">
          <a:noAutofit/>
        </a:bodyPr>
        <a:lstStyle/>
        <a:p>
          <a:pPr marL="0" lvl="0" indent="0" algn="l" defTabSz="2133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800" kern="1200" noProof="0"/>
            <a:t>Key Takeaways</a:t>
          </a:r>
          <a:endParaRPr lang="en-US" sz="4800" b="1" kern="1200" noProof="0">
            <a:solidFill>
              <a:schemeClr val="tx1"/>
            </a:solidFill>
          </a:endParaRPr>
        </a:p>
      </dsp:txBody>
      <dsp:txXfrm>
        <a:off x="805013" y="3845969"/>
        <a:ext cx="5735752" cy="977927"/>
      </dsp:txXfrm>
    </dsp:sp>
    <dsp:sp modelId="{97166D1D-00C1-4B48-80FC-FC660836DC11}">
      <dsp:nvSpPr>
        <dsp:cNvPr id="0" name=""/>
        <dsp:cNvSpPr/>
      </dsp:nvSpPr>
      <dsp:spPr>
        <a:xfrm>
          <a:off x="74777" y="3657600"/>
          <a:ext cx="1354666" cy="135466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26CF7-48D8-2F46-AFC8-8A5D2298DFDD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BF745-0557-B241-863F-056113C70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7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99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646CB4-AA26-7146-D843-31CF88454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59E674-91A2-8AB1-8E53-FBEB7E8D17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6B4FA9-FCE2-CE1E-0D2E-75C03D6CFC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any of the following don’t come up, be sure to include them as part of the wrap up: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activity increases our awareness of our own and others’ preferences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Increased awareness opens the door to empathy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preferences have their strengths and their limitations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diversity of preferences is what makes for better teamwork and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FFC2A4-446C-5B1E-25B0-0B84B2311F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1058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3BAEC0-03BA-25E8-59F4-529250FEF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94A84B3-F9A5-64D2-CE2D-55E4ED220FC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D0C7B1-F00E-F650-3636-5CDB8F14AD9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any of the following don’t come up, be sure to include them as part of the wrap up: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activity increases our awareness of our own and others’ preferences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Increased awareness opens the door to empathy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preferences have their strengths and their limitations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diversity of preferences is what makes for better teamwork and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F1BEB4-6C28-0716-592B-CBD5BE5BCD4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5279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84B697-5AFA-B069-F07E-FE6EF22E52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339FC48-F35A-9D66-24AA-36FCB76429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E1DA22B-3BA7-779F-0622-55B6D2328F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any of the following don’t come up, be sure to include them as part of the wrap up: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This activity increases our awareness of our own and others’ preferences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Increased awareness opens the door to empathy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Our preferences have their strengths and their limitations</a:t>
            </a:r>
          </a:p>
          <a:p>
            <a:r>
              <a:rPr lang="en-US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 diversity of preferences is what makes for better teamwork and results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028023-5935-9B97-1A40-91D10E082E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6071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246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31974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/>
              <a:t>1. What are the strengths of your style? (3 adjectives)</a:t>
            </a:r>
            <a:br>
              <a:rPr lang="en-US" b="1" i="1"/>
            </a:br>
            <a:r>
              <a:rPr lang="en-US" b="1" i="1"/>
              <a:t>2. What are the limitations of your style? (3 adjectives)</a:t>
            </a:r>
            <a:br>
              <a:rPr lang="en-US" b="1" i="1"/>
            </a:br>
            <a:r>
              <a:rPr lang="en-US" b="1" i="1"/>
              <a:t>3. What style do you find most difficult to work with and why?</a:t>
            </a:r>
            <a:br>
              <a:rPr lang="en-US" b="1" i="1"/>
            </a:br>
            <a:r>
              <a:rPr lang="en-US" b="1" i="1"/>
              <a:t>4. What do people from other "directions" or styles need to know about you so you can work together effectively?</a:t>
            </a:r>
            <a:br>
              <a:rPr lang="en-US" b="1" i="1"/>
            </a:br>
            <a:r>
              <a:rPr lang="en-US" b="1" i="1"/>
              <a:t>5. What's one thing you value about each of the other three styles?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5354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9A52B-04AA-7E3D-5CF0-4D91BC270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911EA2-BECF-FF01-27CD-5551E8FA06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11780B-3293-5FAE-2D7A-371F2ACE54F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/>
              <a:t>1. What are the strengths of your style? (3 adjectives)</a:t>
            </a:r>
            <a:br>
              <a:rPr lang="en-US" b="1" i="1"/>
            </a:br>
            <a:r>
              <a:rPr lang="en-US" b="1" i="1"/>
              <a:t>2. What are the limitations of your style? (3 adjectives)</a:t>
            </a:r>
            <a:br>
              <a:rPr lang="en-US" b="1" i="1"/>
            </a:br>
            <a:r>
              <a:rPr lang="en-US" b="1" i="1"/>
              <a:t>3. What style do you find most difficult to work with and why?</a:t>
            </a:r>
            <a:br>
              <a:rPr lang="en-US" b="1" i="1"/>
            </a:br>
            <a:r>
              <a:rPr lang="en-US" b="1" i="1"/>
              <a:t>4. What do people from other "directions" or styles need to know about you so you can work together effectively?</a:t>
            </a:r>
            <a:br>
              <a:rPr lang="en-US" b="1" i="1"/>
            </a:br>
            <a:r>
              <a:rPr lang="en-US" b="1" i="1"/>
              <a:t>5. What's one thing you value about each of the other three styles?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0939BF-7509-FDFF-EA12-FF45ED3DFE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708477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70D240-F631-378D-EE0E-55E05547F3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03CA526-C7D8-1656-1A9D-383C8D6004D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F486AE7-FCC5-032C-38AD-63A9DEA0E94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/>
              <a:t>1. What are the strengths of your style? (3 adjectives)</a:t>
            </a:r>
            <a:br>
              <a:rPr lang="en-US" b="1" i="1"/>
            </a:br>
            <a:r>
              <a:rPr lang="en-US" b="1" i="1"/>
              <a:t>2. What are the limitations of your style? (3 adjectives)</a:t>
            </a:r>
            <a:br>
              <a:rPr lang="en-US" b="1" i="1"/>
            </a:br>
            <a:r>
              <a:rPr lang="en-US" b="1" i="1"/>
              <a:t>3. What style do you find most difficult to work with and why?</a:t>
            </a:r>
            <a:br>
              <a:rPr lang="en-US" b="1" i="1"/>
            </a:br>
            <a:r>
              <a:rPr lang="en-US" b="1" i="1"/>
              <a:t>4. What do people from other "directions" or styles need to know about you so you can work together effectively?</a:t>
            </a:r>
            <a:br>
              <a:rPr lang="en-US" b="1" i="1"/>
            </a:br>
            <a:r>
              <a:rPr lang="en-US" b="1" i="1"/>
              <a:t>5. What's one thing you value about each of the other three styles?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6F52FF8-C05C-1DA4-0FB2-821AC656E6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2744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B6539C-7759-4DBB-4636-474486E996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F4037E1-899F-ADFA-C550-A9F6EA4D31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5BCAA8F-B541-5946-A5C1-7AE3898BE3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/>
              <a:t>1. What are the strengths of your style? (3 adjectives)</a:t>
            </a:r>
            <a:br>
              <a:rPr lang="en-US" b="1" i="1"/>
            </a:br>
            <a:r>
              <a:rPr lang="en-US" b="1" i="1"/>
              <a:t>2. What are the limitations of your style? (3 adjectives)</a:t>
            </a:r>
            <a:br>
              <a:rPr lang="en-US" b="1" i="1"/>
            </a:br>
            <a:r>
              <a:rPr lang="en-US" b="1" i="1"/>
              <a:t>3. What style do you find most difficult to work with and why?</a:t>
            </a:r>
            <a:br>
              <a:rPr lang="en-US" b="1" i="1"/>
            </a:br>
            <a:r>
              <a:rPr lang="en-US" b="1" i="1"/>
              <a:t>4. What do people from other "directions" or styles need to know about you so you can work together effectively?</a:t>
            </a:r>
            <a:br>
              <a:rPr lang="en-US" b="1" i="1"/>
            </a:br>
            <a:r>
              <a:rPr lang="en-US" b="1" i="1"/>
              <a:t>5. What's one thing you value about each of the other three styles?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1FC3B-F5D0-DFC6-0828-B0CF1D148FE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872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6FAEA-4515-A92D-FC4B-8BEDFD770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A5ACE30-918F-8763-8B40-808E4EC028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C6EAAB3-5C8F-3DA2-6E21-91350B1464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/>
              <a:t>1. What are the strengths of your style? (3 adjectives)</a:t>
            </a:r>
            <a:br>
              <a:rPr lang="en-US" b="1" i="1"/>
            </a:br>
            <a:r>
              <a:rPr lang="en-US" b="1" i="1"/>
              <a:t>2. What are the limitations of your style? (3 adjectives)</a:t>
            </a:r>
            <a:br>
              <a:rPr lang="en-US" b="1" i="1"/>
            </a:br>
            <a:r>
              <a:rPr lang="en-US" b="1" i="1"/>
              <a:t>3. What style do you find most difficult to work with and why?</a:t>
            </a:r>
            <a:br>
              <a:rPr lang="en-US" b="1" i="1"/>
            </a:br>
            <a:r>
              <a:rPr lang="en-US" b="1" i="1"/>
              <a:t>4. What do people from other "directions" or styles need to know about you so you can work together effectively?</a:t>
            </a:r>
            <a:br>
              <a:rPr lang="en-US" b="1" i="1"/>
            </a:br>
            <a:r>
              <a:rPr lang="en-US" b="1" i="1"/>
              <a:t>5. What's one thing you value about each of the other three styles?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9475AD-70F1-D337-63D0-F210716599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60592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1F75ED-0A51-6FD3-72C6-3096461F6C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E58F374-635E-A953-E510-5BA4F9A9F29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2C3E345-B64F-9FEB-E91C-7B21A9D567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1" i="1"/>
              <a:t>1. What are the strengths of your style? (3 adjectives)</a:t>
            </a:r>
            <a:br>
              <a:rPr lang="en-US" b="1" i="1"/>
            </a:br>
            <a:r>
              <a:rPr lang="en-US" b="1" i="1"/>
              <a:t>2. What are the limitations of your style? (3 adjectives)</a:t>
            </a:r>
            <a:br>
              <a:rPr lang="en-US" b="1" i="1"/>
            </a:br>
            <a:r>
              <a:rPr lang="en-US" b="1" i="1"/>
              <a:t>3. What style do you find most difficult to work with and why?</a:t>
            </a:r>
            <a:br>
              <a:rPr lang="en-US" b="1" i="1"/>
            </a:br>
            <a:r>
              <a:rPr lang="en-US" b="1" i="1"/>
              <a:t>4. What do people from other "directions" or styles need to know about you so you can work together effectively?</a:t>
            </a:r>
            <a:br>
              <a:rPr lang="en-US" b="1" i="1"/>
            </a:br>
            <a:r>
              <a:rPr lang="en-US" b="1" i="1"/>
              <a:t>5. What's one thing you value about each of the other three styles?</a:t>
            </a:r>
          </a:p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B170F1-E606-3295-0819-78E9710227A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0319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9954706" y="-9439"/>
            <a:ext cx="224672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3257" y="2005070"/>
            <a:ext cx="7763458" cy="592834"/>
          </a:xfrm>
        </p:spPr>
        <p:txBody>
          <a:bodyPr>
            <a:noAutofit/>
          </a:bodyPr>
          <a:lstStyle>
            <a:lvl1pPr>
              <a:defRPr sz="540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257" y="2629338"/>
            <a:ext cx="7763458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 i="0">
                <a:solidFill>
                  <a:schemeClr val="bg2"/>
                </a:solidFill>
                <a:latin typeface="Acumin Pro Semibold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3257" y="3107129"/>
            <a:ext cx="7763458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2"/>
                </a:solidFill>
                <a:latin typeface="Acumin Pro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EC3163-7E89-C90A-4497-846BA4987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2137A08-835A-2CEA-547F-564ED0FBB47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49658" y="5851741"/>
            <a:ext cx="5867400" cy="621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52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6313" y="3652272"/>
            <a:ext cx="5469743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1" y="1543323"/>
            <a:ext cx="546974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275945" y="1543323"/>
            <a:ext cx="5458727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64929" y="3652271"/>
            <a:ext cx="5469743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1A7288C-38D9-0159-D0E4-B042D466D17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685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6314" y="3652272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2" y="1543323"/>
            <a:ext cx="3534479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336974" y="1543324"/>
            <a:ext cx="3527360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5959" y="3652272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8205605" y="1532307"/>
            <a:ext cx="3527360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347E27B2-1DE2-3469-81EF-9EBD7DC7AFB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94590" y="3641255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47B2B3-AD22-934B-7901-EF00010BA35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6BE372F-102E-E69A-D04D-8D4C304B6D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7671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27402-16CB-60F1-259A-4E1A16194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2" y="457200"/>
            <a:ext cx="4314823" cy="96409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89552-EB9F-6D72-9130-E107C02C2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2" y="1570383"/>
            <a:ext cx="4314823" cy="42986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5F6EAB8-D2BB-0BDE-C7AC-895B69CA5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1871" y="457200"/>
            <a:ext cx="6662927" cy="54117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6DC60-EE89-734D-242E-5043417AC8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3060642-6CC3-0448-69B3-3E9E999BC0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290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99A83-2C12-9A72-A547-B9374C107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470037"/>
            <a:ext cx="4325711" cy="1034775"/>
          </a:xfrm>
        </p:spPr>
        <p:txBody>
          <a:bodyPr anchor="b"/>
          <a:lstStyle>
            <a:lvl1pPr fontAlgn="t"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70037"/>
            <a:ext cx="6562498" cy="539101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14" y="1759226"/>
            <a:ext cx="4325711" cy="4086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DDC806-6E08-B58A-6B09-ECD209B759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1DB6FF5-614E-D98C-6387-2D661517A60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3354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3" y="1543323"/>
            <a:ext cx="5458727" cy="431772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7832766-AA56-63AE-E2AA-9A2947343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F92D672-5C11-B647-ADA7-722837BA86C0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286962" y="1543323"/>
            <a:ext cx="5458727" cy="431772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6AFB8997-E903-BD34-CBB7-A70F3BD090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480C45-204B-0517-4FC2-236945E741BF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5BC66BF-CC7F-5E89-B648-458337A720F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41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with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68086" y="1543323"/>
            <a:ext cx="5862679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5759" y="1543322"/>
            <a:ext cx="5129927" cy="4307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486577" y="3795304"/>
            <a:ext cx="2844188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68086" y="3795304"/>
            <a:ext cx="2844188" cy="205559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A3C43D-3312-15BB-B055-F99C088EB6F8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33C11F0-1A14-A81B-25B2-97F3117568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8244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5428" y="325312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57200" y="136731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60A3B0E8-AC0D-A169-37E3-2D123D6EBF24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4325104" y="136731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640970D8-E511-89A8-FC5C-6DB37485ADE3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181729" y="136731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B04B79A-B4BD-0306-3D46-D570E1F51CA6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303332" y="325312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450B4796-C4B7-C272-5ADD-7D6C896B703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181729" y="325312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633AE4D-056F-FC97-1F10-877F247AB319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413656" y="5656648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19716662-3C77-F831-E45C-F9EA49810F58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35428" y="3770844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1ED1A14F-5E0D-476E-9C60-BD987EFC4940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4303332" y="3770844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A0003A4C-26CB-DD7F-0B22-024AFB58DC6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8193008" y="3770844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08CE8D58-56A2-6AE5-AB18-C53F4134DD88}"/>
              </a:ext>
            </a:extLst>
          </p:cNvPr>
          <p:cNvSpPr>
            <a:spLocks noGrp="1"/>
          </p:cNvSpPr>
          <p:nvPr>
            <p:ph type="body" sz="half" idx="24"/>
          </p:nvPr>
        </p:nvSpPr>
        <p:spPr>
          <a:xfrm>
            <a:off x="4281560" y="5656648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A4C2D1F-1A58-AC60-F606-B816E5F23FF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8193008" y="5656648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924D92CB-DB6C-EEE8-BDA7-E3D7B06436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0A2560-8530-94AA-9E7F-F5A56AB4E3D7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6EC74F-9E55-1AA7-B9BD-54489197A58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0330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4" y="1542762"/>
            <a:ext cx="261101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34406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23655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6223A017-A902-92C1-8A99-7D45B08D860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912904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FE352EAA-3DC6-450E-518D-B55638975ECE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1843620" y="3651150"/>
            <a:ext cx="261101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1E5E3807-051E-4D4B-1143-A6B4BDDBB5D8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4741369" y="3651150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9659EF4B-6B57-DE2A-B33A-D60A659CFE6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33859" y="3651150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B72767-6954-6B12-1677-BE947CE88EB8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D7A72D-24A8-C518-B18E-7056344BBF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31317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1986" y="1643073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21986" y="3884037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46315" y="1643073"/>
            <a:ext cx="5745165" cy="430757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A134D-7A3A-AD4B-91DF-57347E308706}"/>
              </a:ext>
            </a:extLst>
          </p:cNvPr>
          <p:cNvSpPr/>
          <p:nvPr userDrawn="1"/>
        </p:nvSpPr>
        <p:spPr>
          <a:xfrm>
            <a:off x="6521986" y="3395949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581B053-21C8-C0AD-58C7-637A6315D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1726" y="3395949"/>
            <a:ext cx="5212943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B2033E-9DB9-9A2B-D4C5-6D8960838D22}"/>
              </a:ext>
            </a:extLst>
          </p:cNvPr>
          <p:cNvSpPr/>
          <p:nvPr userDrawn="1"/>
        </p:nvSpPr>
        <p:spPr>
          <a:xfrm>
            <a:off x="6521856" y="5636913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02FFCFA-A84F-7535-4A5F-29A5FC646063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521726" y="5636913"/>
            <a:ext cx="5212813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C45827-5CB3-E873-7680-6D8C2AAB95D6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493F37E-B2DA-B17F-C78A-F38824E0DC8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527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1986" y="1643073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287219" y="3884037"/>
            <a:ext cx="2447580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521986" y="3879120"/>
            <a:ext cx="2528916" cy="205559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46315" y="1643073"/>
            <a:ext cx="5745165" cy="430757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AC4E08-5A51-BF4F-655E-4E54DD771548}"/>
              </a:ext>
            </a:extLst>
          </p:cNvPr>
          <p:cNvSpPr/>
          <p:nvPr userDrawn="1"/>
        </p:nvSpPr>
        <p:spPr>
          <a:xfrm>
            <a:off x="6521986" y="3395949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7D80C23-74F3-F853-02BF-83C743039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71823" y="3395949"/>
            <a:ext cx="5162846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22EB8-4EFD-86A4-8EB8-8A4F1A1AA2DF}"/>
              </a:ext>
            </a:extLst>
          </p:cNvPr>
          <p:cNvSpPr/>
          <p:nvPr userDrawn="1"/>
        </p:nvSpPr>
        <p:spPr>
          <a:xfrm>
            <a:off x="6512818" y="5631997"/>
            <a:ext cx="2512330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6A4B2AA-E0AE-18DD-BAA3-AF2A9CA6987A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562654" y="5631997"/>
            <a:ext cx="2488248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8B5CD1-FF93-2C9C-1BFF-73A3CE39E65D}"/>
              </a:ext>
            </a:extLst>
          </p:cNvPr>
          <p:cNvSpPr/>
          <p:nvPr userDrawn="1"/>
        </p:nvSpPr>
        <p:spPr>
          <a:xfrm>
            <a:off x="9287218" y="5641703"/>
            <a:ext cx="2431941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52272AC-9734-6D60-9441-B5E7B9E4E372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9337055" y="5641703"/>
            <a:ext cx="2408630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01CBD603-B977-E0E5-7C2E-C0061CD0B72C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63BD3EDB-21DD-BFD3-406C-CBA0DF20B4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3441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itle 6">
            <a:extLst>
              <a:ext uri="{FF2B5EF4-FFF2-40B4-BE49-F238E27FC236}">
                <a16:creationId xmlns:a16="http://schemas.microsoft.com/office/drawing/2014/main" id="{B1EEEEC0-D7E4-4DE5-4E3D-FAAD9ABA89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3257" y="1812045"/>
            <a:ext cx="7763458" cy="719757"/>
          </a:xfrm>
        </p:spPr>
        <p:txBody>
          <a:bodyPr>
            <a:noAutofit/>
          </a:bodyPr>
          <a:lstStyle>
            <a:lvl1pPr>
              <a:defRPr sz="540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8EDB9B8-C811-84E9-5F58-0130F3A805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257" y="2617146"/>
            <a:ext cx="7763458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 i="0">
                <a:solidFill>
                  <a:schemeClr val="tx1"/>
                </a:solidFill>
                <a:latin typeface="Acumin Pro Semibold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Subtitle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24BF34A7-30DF-7BD2-A5A2-434BBF6672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3257" y="3148847"/>
            <a:ext cx="7763458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/>
                </a:solidFill>
                <a:latin typeface="Acumin Pro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3/31/23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DC8F108-1702-5F20-3D95-B2102374CA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B83B4D3D-9FE3-A287-49FB-B9DE1DC9AF1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023257" y="5435695"/>
            <a:ext cx="4752345" cy="8547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9925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4CFF414-FA47-F7EC-7EFB-7073E26BB831}"/>
              </a:ext>
            </a:extLst>
          </p:cNvPr>
          <p:cNvSpPr/>
          <p:nvPr userDrawn="1"/>
        </p:nvSpPr>
        <p:spPr>
          <a:xfrm>
            <a:off x="7938475" y="1315894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3C0F4F-1E76-E3A4-E5AA-8FA79C7C69FB}"/>
              </a:ext>
            </a:extLst>
          </p:cNvPr>
          <p:cNvSpPr/>
          <p:nvPr userDrawn="1"/>
        </p:nvSpPr>
        <p:spPr>
          <a:xfrm>
            <a:off x="4420956" y="1315895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7105CB-DECE-0616-2A57-776784CFC1CB}"/>
              </a:ext>
            </a:extLst>
          </p:cNvPr>
          <p:cNvSpPr/>
          <p:nvPr userDrawn="1"/>
        </p:nvSpPr>
        <p:spPr>
          <a:xfrm>
            <a:off x="903437" y="1315896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813FE17-B697-FB87-4ED6-D832D798E9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3506" y="1436468"/>
            <a:ext cx="3319462" cy="339561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8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B65CB9D-AA49-05C2-2100-C63D32C82B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01943" y="4045824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43204028-135E-83A2-B94A-693154F531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1284" y="1436468"/>
            <a:ext cx="3319462" cy="339561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8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D4E810FD-2D00-764A-B144-B235C21E32F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9721" y="4045824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0A71EF50-386A-A3B9-93FB-6EF179A4EE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38803" y="1433918"/>
            <a:ext cx="3319462" cy="339561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8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3" name="Picture Placeholder 10">
            <a:extLst>
              <a:ext uri="{FF2B5EF4-FFF2-40B4-BE49-F238E27FC236}">
                <a16:creationId xmlns:a16="http://schemas.microsoft.com/office/drawing/2014/main" id="{6AE17ED9-FDD9-34C3-1F7D-9A8EA4C4B40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37240" y="4043274"/>
            <a:ext cx="2951163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77D3ED32-45F9-B948-371F-67E8465B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40B5B1B-89D1-9945-6AB1-0D9B2E27009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87907" y="2065260"/>
            <a:ext cx="2950589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body copy.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CCAB75A6-8C36-AD93-09A1-D377BF55C686}"/>
              </a:ext>
            </a:extLst>
          </p:cNvPr>
          <p:cNvSpPr>
            <a:spLocks noGrp="1"/>
          </p:cNvSpPr>
          <p:nvPr>
            <p:ph type="body" sz="half" idx="20" hasCustomPrompt="1"/>
          </p:nvPr>
        </p:nvSpPr>
        <p:spPr>
          <a:xfrm>
            <a:off x="4605427" y="2065259"/>
            <a:ext cx="2950589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body copy.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BFCE088-E342-EDAD-213D-39C8B8D85057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8122945" y="2065259"/>
            <a:ext cx="2950589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body copy.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752A11A-CEFD-01B7-2324-466BE85E97B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4ED008C-7B0D-C34A-B873-8E8CA2CD9CB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67126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C98D576-4759-5408-883D-2E56D9D0F603}"/>
              </a:ext>
            </a:extLst>
          </p:cNvPr>
          <p:cNvSpPr/>
          <p:nvPr userDrawn="1"/>
        </p:nvSpPr>
        <p:spPr>
          <a:xfrm>
            <a:off x="7938216" y="1315892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44A1A-1D1D-F2D9-8EC1-EFF25EBA1FB0}"/>
              </a:ext>
            </a:extLst>
          </p:cNvPr>
          <p:cNvSpPr/>
          <p:nvPr userDrawn="1"/>
        </p:nvSpPr>
        <p:spPr>
          <a:xfrm>
            <a:off x="4420697" y="1315893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38D75A-DD50-6C6E-0A9D-7F77E72C780A}"/>
              </a:ext>
            </a:extLst>
          </p:cNvPr>
          <p:cNvSpPr/>
          <p:nvPr userDrawn="1"/>
        </p:nvSpPr>
        <p:spPr>
          <a:xfrm>
            <a:off x="903178" y="1315894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876A1563-09E6-06B6-EC4A-8E309CC57B1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3247" y="143646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="1" i="0" baseline="0">
                <a:solidFill>
                  <a:schemeClr val="tx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AF401EC8-7352-A985-133C-726A718A9E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1025" y="143646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="1" i="0" baseline="0">
                <a:solidFill>
                  <a:schemeClr val="tx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71A04C69-EC92-81B2-FCD5-39464C669BE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38544" y="143391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="1" i="0" baseline="0">
                <a:solidFill>
                  <a:schemeClr val="tx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AE5BF8CB-9477-F598-75C4-6F35D608B3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01684" y="2040670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body copy.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AE6CE746-1703-63A8-BBD4-546AD104E27E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4604880" y="2065258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body copy.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53952BA5-2190-5106-0EBD-DA1D15EFB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01684" y="4045822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4" name="Picture Placeholder 10">
            <a:extLst>
              <a:ext uri="{FF2B5EF4-FFF2-40B4-BE49-F238E27FC236}">
                <a16:creationId xmlns:a16="http://schemas.microsoft.com/office/drawing/2014/main" id="{835FE666-CADC-4DB4-80A4-BFD9823DE0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9462" y="4045822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5" name="Picture Placeholder 10">
            <a:extLst>
              <a:ext uri="{FF2B5EF4-FFF2-40B4-BE49-F238E27FC236}">
                <a16:creationId xmlns:a16="http://schemas.microsoft.com/office/drawing/2014/main" id="{AECA5017-0E7C-4957-02B2-65FA6C1F6E5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36981" y="4043272"/>
            <a:ext cx="2951163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9F4CE92C-83FA-CA44-69CB-E6229E144199}"/>
              </a:ext>
            </a:extLst>
          </p:cNvPr>
          <p:cNvSpPr>
            <a:spLocks noGrp="1"/>
          </p:cNvSpPr>
          <p:nvPr>
            <p:ph type="body" sz="half" idx="25" hasCustomPrompt="1"/>
          </p:nvPr>
        </p:nvSpPr>
        <p:spPr>
          <a:xfrm>
            <a:off x="8129414" y="2071424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body copy.</a:t>
            </a:r>
          </a:p>
        </p:txBody>
      </p:sp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C556C0F-0FF4-1816-A9DC-60D03FBFCE53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94DAC6A-29EE-082F-1FEA-DB0B3AEB50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9466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5 Color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79A34A-6A6B-FC98-1EC8-8347FAB1A48F}"/>
              </a:ext>
            </a:extLst>
          </p:cNvPr>
          <p:cNvSpPr/>
          <p:nvPr userDrawn="1"/>
        </p:nvSpPr>
        <p:spPr>
          <a:xfrm>
            <a:off x="1008584" y="1660596"/>
            <a:ext cx="1918020" cy="436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3F2A76-73C1-7478-1C52-F70D9B50BC0A}"/>
              </a:ext>
            </a:extLst>
          </p:cNvPr>
          <p:cNvSpPr/>
          <p:nvPr userDrawn="1"/>
        </p:nvSpPr>
        <p:spPr>
          <a:xfrm>
            <a:off x="1011339" y="2160555"/>
            <a:ext cx="1915265" cy="32335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6525D0-8078-E003-46A7-FFCB83C221E0}"/>
              </a:ext>
            </a:extLst>
          </p:cNvPr>
          <p:cNvSpPr/>
          <p:nvPr userDrawn="1"/>
        </p:nvSpPr>
        <p:spPr>
          <a:xfrm>
            <a:off x="3045437" y="1660596"/>
            <a:ext cx="1918020" cy="4364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6AD059-9160-4AE4-0F86-92FB0AAD082C}"/>
              </a:ext>
            </a:extLst>
          </p:cNvPr>
          <p:cNvSpPr/>
          <p:nvPr userDrawn="1"/>
        </p:nvSpPr>
        <p:spPr>
          <a:xfrm>
            <a:off x="3048192" y="2160555"/>
            <a:ext cx="1915265" cy="32335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0F701C0-7A2F-0B95-E95C-07302A14CA56}"/>
              </a:ext>
            </a:extLst>
          </p:cNvPr>
          <p:cNvSpPr/>
          <p:nvPr userDrawn="1"/>
        </p:nvSpPr>
        <p:spPr>
          <a:xfrm>
            <a:off x="5082290" y="1660596"/>
            <a:ext cx="1918020" cy="4364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786ED8-9187-C7FB-F774-CE52A2971FFD}"/>
              </a:ext>
            </a:extLst>
          </p:cNvPr>
          <p:cNvSpPr/>
          <p:nvPr userDrawn="1"/>
        </p:nvSpPr>
        <p:spPr>
          <a:xfrm>
            <a:off x="5085045" y="2160555"/>
            <a:ext cx="1915265" cy="32335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6F5635-02F3-829F-B778-4A766D8D4A2D}"/>
              </a:ext>
            </a:extLst>
          </p:cNvPr>
          <p:cNvSpPr/>
          <p:nvPr userDrawn="1"/>
        </p:nvSpPr>
        <p:spPr>
          <a:xfrm>
            <a:off x="7119143" y="1660596"/>
            <a:ext cx="1918020" cy="43641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CBD6A50-2E1C-FDDB-2F9B-D9101B8535C5}"/>
              </a:ext>
            </a:extLst>
          </p:cNvPr>
          <p:cNvSpPr/>
          <p:nvPr userDrawn="1"/>
        </p:nvSpPr>
        <p:spPr>
          <a:xfrm>
            <a:off x="7121898" y="2160555"/>
            <a:ext cx="1915265" cy="32335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239B4FF-413F-3DBC-C6E4-087C951C5464}"/>
              </a:ext>
            </a:extLst>
          </p:cNvPr>
          <p:cNvSpPr/>
          <p:nvPr userDrawn="1"/>
        </p:nvSpPr>
        <p:spPr>
          <a:xfrm>
            <a:off x="9155998" y="1660596"/>
            <a:ext cx="1918020" cy="436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CB8434E-9F38-4592-327E-51A570C73E09}"/>
              </a:ext>
            </a:extLst>
          </p:cNvPr>
          <p:cNvSpPr/>
          <p:nvPr userDrawn="1"/>
        </p:nvSpPr>
        <p:spPr>
          <a:xfrm>
            <a:off x="9158753" y="2160555"/>
            <a:ext cx="1915265" cy="32335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1BA8130D-B7F2-9815-5056-6F334D4BBA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584" y="1783909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A41A66E4-0B84-E1FB-88CD-3E0E6E80C49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045438" y="1768552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235E5CE7-3D80-1BB5-DACD-8A63CA927E9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082291" y="1768552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685C02D4-EA4F-4962-D397-F6439EC5C6E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19145" y="1768552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F46F0A7-55C4-6BAE-BCB0-157A86C919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6000" y="1770870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edit Subhead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9E69C3F7-0A3A-FAC2-6540-8BB750E9A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7982" y="2312717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040CB427-2320-1A81-037C-6D83BCA5B36F}"/>
              </a:ext>
            </a:extLst>
          </p:cNvPr>
          <p:cNvSpPr>
            <a:spLocks noGrp="1"/>
          </p:cNvSpPr>
          <p:nvPr>
            <p:ph type="body" sz="half" idx="32"/>
          </p:nvPr>
        </p:nvSpPr>
        <p:spPr>
          <a:xfrm>
            <a:off x="3175312" y="2299864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3144BCA8-7BD5-8323-CDAB-E5362D78AA68}"/>
              </a:ext>
            </a:extLst>
          </p:cNvPr>
          <p:cNvSpPr>
            <a:spLocks noGrp="1"/>
          </p:cNvSpPr>
          <p:nvPr>
            <p:ph type="body" sz="half" idx="33"/>
          </p:nvPr>
        </p:nvSpPr>
        <p:spPr>
          <a:xfrm>
            <a:off x="5212165" y="2298292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82EC0719-39BA-B2AB-F29D-3C947DC78925}"/>
              </a:ext>
            </a:extLst>
          </p:cNvPr>
          <p:cNvSpPr>
            <a:spLocks noGrp="1"/>
          </p:cNvSpPr>
          <p:nvPr>
            <p:ph type="body" sz="half" idx="34"/>
          </p:nvPr>
        </p:nvSpPr>
        <p:spPr>
          <a:xfrm>
            <a:off x="7249018" y="2298292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B939ED29-1A95-3771-8E52-C1F99F848ABD}"/>
              </a:ext>
            </a:extLst>
          </p:cNvPr>
          <p:cNvSpPr>
            <a:spLocks noGrp="1"/>
          </p:cNvSpPr>
          <p:nvPr>
            <p:ph type="body" sz="half" idx="35"/>
          </p:nvPr>
        </p:nvSpPr>
        <p:spPr>
          <a:xfrm>
            <a:off x="9285873" y="2312717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13">
            <a:extLst>
              <a:ext uri="{FF2B5EF4-FFF2-40B4-BE49-F238E27FC236}">
                <a16:creationId xmlns:a16="http://schemas.microsoft.com/office/drawing/2014/main" id="{F45DEB53-8B0A-80C6-DDED-B723442350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5728143-5B5E-2F91-1A50-ECF61312F188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0BE8589-0495-DC80-F221-CB7CAECB4C2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75407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Black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10386" y="-9524"/>
            <a:ext cx="6581614" cy="6882938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0" y="-9440"/>
            <a:ext cx="7284203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005" y="891153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2005" y="2491353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E3836B8-46F8-6347-6A27-7BDA1D77E9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3748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White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10386" y="-9525"/>
            <a:ext cx="6581614" cy="6882938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0" y="0"/>
            <a:ext cx="7284203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005" y="891153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add 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2005" y="2491353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223C719-BBA8-8B6C-9920-142BDE7BB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5020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9954706" y="-9439"/>
            <a:ext cx="224672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5070" y="2466280"/>
            <a:ext cx="7981645" cy="719757"/>
          </a:xfrm>
        </p:spPr>
        <p:txBody>
          <a:bodyPr>
            <a:noAutofit/>
          </a:bodyPr>
          <a:lstStyle>
            <a:lvl1pPr>
              <a:defRPr sz="9600" cap="none">
                <a:solidFill>
                  <a:schemeClr val="bg1"/>
                </a:solidFill>
              </a:defRPr>
            </a:lvl1pPr>
          </a:lstStyle>
          <a:p>
            <a:r>
              <a:rPr lang="en-US"/>
              <a:t>THANK YOU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4339" y="3434010"/>
            <a:ext cx="7874567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0" i="0">
                <a:solidFill>
                  <a:schemeClr val="bg2"/>
                </a:solidFill>
                <a:latin typeface="Acumin Pro Medium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add contact info</a:t>
            </a:r>
          </a:p>
        </p:txBody>
      </p:sp>
      <p:pic>
        <p:nvPicPr>
          <p:cNvPr id="8" name="Purdue Logo" descr="Purdue Logo">
            <a:extLst>
              <a:ext uri="{FF2B5EF4-FFF2-40B4-BE49-F238E27FC236}">
                <a16:creationId xmlns:a16="http://schemas.microsoft.com/office/drawing/2014/main" id="{D1A65555-63A8-D3C1-AA71-F25B3071BD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5070" y="5739119"/>
            <a:ext cx="2709200" cy="48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539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3" name="Title 6">
            <a:extLst>
              <a:ext uri="{FF2B5EF4-FFF2-40B4-BE49-F238E27FC236}">
                <a16:creationId xmlns:a16="http://schemas.microsoft.com/office/drawing/2014/main" id="{1648B145-A545-0D6D-AFF0-0F715C907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5070" y="2466280"/>
            <a:ext cx="7981645" cy="719757"/>
          </a:xfrm>
        </p:spPr>
        <p:txBody>
          <a:bodyPr>
            <a:noAutofit/>
          </a:bodyPr>
          <a:lstStyle>
            <a:lvl1pPr>
              <a:defRPr sz="960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THANK YOU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E3D40940-377F-6BBC-02CB-083B672BF56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4339" y="3434010"/>
            <a:ext cx="7874567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0" i="0">
                <a:solidFill>
                  <a:schemeClr val="tx1"/>
                </a:solidFill>
                <a:latin typeface="Acumin Pro Medium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add contact info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99DF51C-C127-D2C5-EC01-B470A97E94D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8025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97DD7-D916-5000-934E-53AA18EB0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69971E2-E7C0-4ED4-2024-F1A87FE6E16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0A9CD-65BF-D3DF-DCAD-459915BA28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C3CB-85DF-457A-AD2A-38DB0C50EC9C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33D6EE-B03B-E627-66D5-AD0528635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7339F9-D728-15BE-FB96-797CFE56A8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C5DF-1BD7-4AFC-9AAB-EF65149BE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09673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7C11BB-A340-A822-F4C1-D65AC83AF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4B5CC-9A77-3D46-DDE9-936F79D498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F7E5F98-DA80-5E43-2FF1-014ED888E9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C3CB-85DF-457A-AD2A-38DB0C50EC9C}" type="datetimeFigureOut">
              <a:rPr lang="en-US" smtClean="0"/>
              <a:t>3/9/2026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062847-A16A-B42B-2431-824B80BDFC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D0F705-2FCE-3CF1-024F-FF590DD84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4CC5DF-1BD7-4AFC-9AAB-EF65149BEC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53852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Slide - Copy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Black Bar">
            <a:extLst>
              <a:ext uri="{FF2B5EF4-FFF2-40B4-BE49-F238E27FC236}">
                <a16:creationId xmlns:a16="http://schemas.microsoft.com/office/drawing/2014/main" id="{6283C7A5-FA96-634B-82F6-99BF44D20F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9" y="0"/>
            <a:ext cx="11514667" cy="914400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 bwMode="blackWhite">
          <a:xfrm>
            <a:off x="1489619" y="442674"/>
            <a:ext cx="9234309" cy="512448"/>
          </a:xfrm>
          <a:prstGeom prst="rect">
            <a:avLst/>
          </a:prstGeom>
          <a:noFill/>
          <a:ln w="38100">
            <a:noFill/>
          </a:ln>
        </p:spPr>
        <p:txBody>
          <a:bodyPr wrap="square" lIns="0" tIns="0" rIns="0" bIns="0" anchor="t" anchorCtr="0">
            <a:spAutoFit/>
          </a:bodyPr>
          <a:lstStyle>
            <a:lvl1pPr algn="l">
              <a:defRPr sz="3600" b="1" i="1" cap="none" spc="0">
                <a:solidFill>
                  <a:schemeClr val="tx2"/>
                </a:solidFill>
                <a:latin typeface="Acumin Pro ExtraCondensed" panose="020B0508020202020204" pitchFamily="34" charset="77"/>
              </a:defRPr>
            </a:lvl1pPr>
          </a:lstStyle>
          <a:p>
            <a:r>
              <a:rPr lang="en-US"/>
              <a:t>Title </a:t>
            </a:r>
            <a:r>
              <a:rPr lang="en-US" err="1"/>
              <a:t>Acumin</a:t>
            </a:r>
            <a:r>
              <a:rPr lang="en-US"/>
              <a:t> Pro Extra Cond Bold Italic 36 </a:t>
            </a:r>
            <a:r>
              <a:rPr lang="en-US" err="1"/>
              <a:t>pt</a:t>
            </a:r>
            <a:endParaRPr lang="en-US"/>
          </a:p>
        </p:txBody>
      </p:sp>
      <p:sp>
        <p:nvSpPr>
          <p:cNvPr id="3" name="Subhead"/>
          <p:cNvSpPr>
            <a:spLocks noGrp="1"/>
          </p:cNvSpPr>
          <p:nvPr>
            <p:ph type="subTitle" idx="1" hasCustomPrompt="1"/>
          </p:nvPr>
        </p:nvSpPr>
        <p:spPr>
          <a:xfrm>
            <a:off x="1489618" y="1345167"/>
            <a:ext cx="7321993" cy="341599"/>
          </a:xfrm>
          <a:noFill/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2200" b="1" i="0">
                <a:solidFill>
                  <a:schemeClr val="accent2"/>
                </a:solidFill>
                <a:latin typeface="Acumin Pro SemiCondensed" panose="020B0506020202020204" pitchFamily="34" charset="77"/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Subhead </a:t>
            </a:r>
            <a:r>
              <a:rPr lang="en-US" err="1"/>
              <a:t>Acumin</a:t>
            </a:r>
            <a:r>
              <a:rPr lang="en-US"/>
              <a:t> Pro Semi Cond Bold 22 </a:t>
            </a:r>
            <a:r>
              <a:rPr lang="en-US" err="1"/>
              <a:t>pt</a:t>
            </a:r>
            <a:endParaRPr lang="en-US"/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9F798712-4535-8340-942F-27FFD5E3F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28620" y="1962540"/>
            <a:ext cx="7366000" cy="3411537"/>
          </a:xfrm>
        </p:spPr>
        <p:txBody>
          <a:bodyPr lIns="0" tIns="0" rIns="0" bIns="0">
            <a:normAutofit/>
          </a:bodyPr>
          <a:lstStyle>
            <a:lvl1pPr marL="274320" marR="0" indent="-27432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 sz="1800" b="0" i="0" normalizeH="0" baseline="0">
                <a:solidFill>
                  <a:schemeClr val="bg1"/>
                </a:solidFill>
                <a:latin typeface="Acumin Pro" panose="020B0504020202020204" pitchFamily="34" charset="77"/>
              </a:defRPr>
            </a:lvl1pPr>
          </a:lstStyle>
          <a:p>
            <a:pPr lvl="0"/>
            <a:r>
              <a:rPr lang="en-US"/>
              <a:t>Bulleted copy. </a:t>
            </a:r>
            <a:r>
              <a:rPr lang="en-US" err="1"/>
              <a:t>Acumin</a:t>
            </a:r>
            <a:r>
              <a:rPr lang="en-US"/>
              <a:t> Pro Reg 18 pt. Keep it short with bite-size chunks of information.</a:t>
            </a:r>
          </a:p>
          <a:p>
            <a:pPr lvl="0"/>
            <a:endParaRPr lang="en-US"/>
          </a:p>
          <a:p>
            <a:pPr lvl="0"/>
            <a:r>
              <a:rPr lang="en-US"/>
              <a:t>Bulleted copy. </a:t>
            </a:r>
            <a:r>
              <a:rPr lang="en-US" err="1"/>
              <a:t>Acumin</a:t>
            </a:r>
            <a:r>
              <a:rPr lang="en-US"/>
              <a:t> Pro Reg 18 pt. Keep it short with bite-size chunks of information.</a:t>
            </a:r>
          </a:p>
          <a:p>
            <a:pPr lvl="0"/>
            <a:endParaRPr lang="en-US"/>
          </a:p>
          <a:p>
            <a:pPr marL="274320" marR="0" lvl="0" indent="-27432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lang="en-US"/>
              <a:t>Bulleted copy. </a:t>
            </a:r>
            <a:r>
              <a:rPr lang="en-US" err="1"/>
              <a:t>Acumin</a:t>
            </a:r>
            <a:r>
              <a:rPr lang="en-US"/>
              <a:t> Pro Reg 18 pt. Keep it short with bite-size chunks of information.</a:t>
            </a:r>
          </a:p>
          <a:p>
            <a:pPr lvl="0"/>
            <a:endParaRPr lang="en-US"/>
          </a:p>
          <a:p>
            <a:pPr marL="274320" marR="0" lvl="0" indent="-27432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lang="en-US"/>
              <a:t>Bulleted copy. </a:t>
            </a:r>
            <a:r>
              <a:rPr lang="en-US" err="1"/>
              <a:t>Acumin</a:t>
            </a:r>
            <a:r>
              <a:rPr lang="en-US"/>
              <a:t> Pro Reg 18 pt. Keep it short with bite-size chunks of information.</a:t>
            </a:r>
          </a:p>
          <a:p>
            <a:pPr lvl="0"/>
            <a:endParaRPr lang="en-US"/>
          </a:p>
        </p:txBody>
      </p:sp>
      <p:sp>
        <p:nvSpPr>
          <p:cNvPr id="5" name="Slide Number">
            <a:extLst>
              <a:ext uri="{FF2B5EF4-FFF2-40B4-BE49-F238E27FC236}">
                <a16:creationId xmlns:a16="http://schemas.microsoft.com/office/drawing/2014/main" id="{9D19AAD6-B285-656C-70E9-0BEB1DDF9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852160" y="6103519"/>
            <a:ext cx="487680" cy="365760"/>
          </a:xfrm>
          <a:prstGeom prst="ellipse">
            <a:avLst/>
          </a:prstGeom>
          <a:noFill/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000" b="1" i="0" spc="0" baseline="0">
                <a:solidFill>
                  <a:schemeClr val="bg1"/>
                </a:solidFill>
                <a:latin typeface="Acumin Pro Semibold" panose="020B0504020202020204" pitchFamily="34" charset="77"/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EE2D871-A3C8-2099-100F-1EB4A334728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accent3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421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3960" userDrawn="1">
          <p15:clr>
            <a:srgbClr val="FBAE40"/>
          </p15:clr>
        </p15:guide>
        <p15:guide id="4" pos="5952" userDrawn="1">
          <p15:clr>
            <a:srgbClr val="FBAE40"/>
          </p15:clr>
        </p15:guide>
        <p15:guide id="5" pos="6848" userDrawn="1">
          <p15:clr>
            <a:srgbClr val="FBAE40"/>
          </p15:clr>
        </p15:guide>
        <p15:guide id="6" orient="horz" pos="4032" userDrawn="1">
          <p15:clr>
            <a:srgbClr val="FBAE40"/>
          </p15:clr>
        </p15:guide>
        <p15:guide id="7" pos="1312" userDrawn="1">
          <p15:clr>
            <a:srgbClr val="FBAE40"/>
          </p15:clr>
        </p15:guide>
        <p15:guide id="8" pos="928" userDrawn="1">
          <p15:clr>
            <a:srgbClr val="FBAE40"/>
          </p15:clr>
        </p15:guide>
        <p15:guide id="9" pos="153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34176D92-8FAB-782E-E607-5D0C5CC9C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DAFB6-8BB6-ADBB-6574-5B0C25E7B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2" y="4671391"/>
            <a:ext cx="11266714" cy="140141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F931D0-D7E7-D9E1-3CCC-83299A0922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972" y="6085510"/>
            <a:ext cx="11266714" cy="4492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2000" b="1" i="0">
                <a:solidFill>
                  <a:schemeClr val="tx1"/>
                </a:solidFill>
                <a:latin typeface="Acumin Pro Semibold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8661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9525"/>
            <a:ext cx="12192000" cy="6867525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EFC2CE8-E7A7-5DA8-903C-7C61B21A6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E81661A-43F1-5553-CAD8-B1A0527ACF59}"/>
              </a:ext>
            </a:extLst>
          </p:cNvPr>
          <p:cNvSpPr/>
          <p:nvPr userDrawn="1"/>
        </p:nvSpPr>
        <p:spPr>
          <a:xfrm>
            <a:off x="54591" y="54498"/>
            <a:ext cx="12137409" cy="6803502"/>
          </a:xfrm>
          <a:prstGeom prst="rect">
            <a:avLst/>
          </a:prstGeom>
          <a:solidFill>
            <a:srgbClr val="FAFAFA"/>
          </a:solidFill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543324"/>
            <a:ext cx="11266713" cy="4454706"/>
          </a:xfr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ECEF9E-3A6E-C6FF-42DA-EDF0D1D988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E72399F-365D-8601-EB08-2E1607CEEF9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43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543324"/>
            <a:ext cx="11266713" cy="4454706"/>
          </a:xfrm>
        </p:spPr>
        <p:txBody>
          <a:bodyPr numCol="2">
            <a:noAutofit/>
          </a:bodyPr>
          <a:lstStyle>
            <a:lvl1pPr marL="0" indent="0" algn="l" fontAlgn="t">
              <a:buFontTx/>
              <a:buNone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85743F-DCAE-A9EE-5293-03DFB306B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7886FC8-458A-7E59-B016-8C4F2C54707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19984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628D381-488B-4C1C-32F0-1D389C1FF7E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8086" y="1543324"/>
            <a:ext cx="11266714" cy="445470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EE0A7E-143D-2A83-397F-55801DA06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65EE62C3-A7DA-7701-DE4B-C1A290C4FA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C54E73-61A3-FF0B-7F4C-17B1D97376A1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45EAB0B-B785-4ECC-FFC1-E7712C449D4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903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6" y="1543324"/>
            <a:ext cx="5413169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F449F3F-4187-E891-E28D-ABAA4011813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9157" y="1543324"/>
            <a:ext cx="5425643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FC4CE19-DA95-2729-993D-BB0D45B6B5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59EA93-442C-59A0-2250-A5181989CDD4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516D085-E2F2-379A-747A-E96A2ABB27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96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7" y="1543324"/>
            <a:ext cx="3507565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6D77F14-E88B-D0A5-6F63-E4DA45A7CD6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342217" y="1543323"/>
            <a:ext cx="3507565" cy="439033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A95E987-1BAB-5DE6-3A52-75935C62985E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8243137" y="1543322"/>
            <a:ext cx="3507565" cy="439033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CA31FF2-2F1A-7D0F-36B0-1773F6A9AB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/>
              <a:t>Click to add subhead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77EB8B-3A4C-F880-133B-94D59A7B36B8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A556EF3-144C-5F6C-5C8B-96B2BD74C0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0108" y="6098976"/>
            <a:ext cx="3422765" cy="615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171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AF61CC-58D4-72CE-66CA-BFE87D08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385004"/>
            <a:ext cx="11266714" cy="589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D4295-B2CD-F1FF-F99B-B267D1740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086" y="1192696"/>
            <a:ext cx="11266714" cy="4837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DCC5ACE-5747-34C7-00B2-2E4EABE6A0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94776A-187E-9540-9EA4-8D5781AB76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61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6" r:id="rId2"/>
    <p:sldLayoutId id="2147483702" r:id="rId3"/>
    <p:sldLayoutId id="2147483708" r:id="rId4"/>
    <p:sldLayoutId id="2147483687" r:id="rId5"/>
    <p:sldLayoutId id="2147483714" r:id="rId6"/>
    <p:sldLayoutId id="2147483688" r:id="rId7"/>
    <p:sldLayoutId id="2147483650" r:id="rId8"/>
    <p:sldLayoutId id="2147483701" r:id="rId9"/>
    <p:sldLayoutId id="2147483711" r:id="rId10"/>
    <p:sldLayoutId id="2147483712" r:id="rId11"/>
    <p:sldLayoutId id="2147483656" r:id="rId12"/>
    <p:sldLayoutId id="2147483657" r:id="rId13"/>
    <p:sldLayoutId id="2147483706" r:id="rId14"/>
    <p:sldLayoutId id="2147483705" r:id="rId15"/>
    <p:sldLayoutId id="2147483707" r:id="rId16"/>
    <p:sldLayoutId id="2147483713" r:id="rId17"/>
    <p:sldLayoutId id="2147483709" r:id="rId18"/>
    <p:sldLayoutId id="2147483710" r:id="rId19"/>
    <p:sldLayoutId id="2147483653" r:id="rId20"/>
    <p:sldLayoutId id="2147483690" r:id="rId21"/>
    <p:sldLayoutId id="2147483704" r:id="rId22"/>
    <p:sldLayoutId id="2147483692" r:id="rId23"/>
    <p:sldLayoutId id="2147483693" r:id="rId24"/>
    <p:sldLayoutId id="2147483691" r:id="rId25"/>
    <p:sldLayoutId id="2147483703" r:id="rId26"/>
    <p:sldLayoutId id="2147483715" r:id="rId27"/>
    <p:sldLayoutId id="2147483716" r:id="rId28"/>
    <p:sldLayoutId id="2147483718" r:id="rId29"/>
  </p:sldLayoutIdLst>
  <p:hf hdr="0" ftr="0" dt="0"/>
  <p:txStyles>
    <p:titleStyle>
      <a:lvl1pPr algn="l" defTabSz="914400" rtl="0" eaLnBrk="1" fontAlgn="b" latinLnBrk="0" hangingPunct="1">
        <a:lnSpc>
          <a:spcPct val="90000"/>
        </a:lnSpc>
        <a:spcBef>
          <a:spcPct val="0"/>
        </a:spcBef>
        <a:buNone/>
        <a:defRPr lang="en-US" sz="4800" b="1" i="1" kern="1200" cap="none" baseline="0" dirty="0">
          <a:solidFill>
            <a:schemeClr val="tx1"/>
          </a:solidFill>
          <a:latin typeface="Acumin Pro Condensed Semibold" panose="020B0506020202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0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6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5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4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3.png"/><Relationship Id="rId18" Type="http://schemas.openxmlformats.org/officeDocument/2006/relationships/image" Target="../media/image28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17" Type="http://schemas.openxmlformats.org/officeDocument/2006/relationships/image" Target="../media/image27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26.sv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2.svg"/><Relationship Id="rId11" Type="http://schemas.openxmlformats.org/officeDocument/2006/relationships/image" Target="../media/image21.png"/><Relationship Id="rId5" Type="http://schemas.openxmlformats.org/officeDocument/2006/relationships/image" Target="../media/image11.png"/><Relationship Id="rId15" Type="http://schemas.openxmlformats.org/officeDocument/2006/relationships/image" Target="../media/image25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Relationship Id="rId14" Type="http://schemas.openxmlformats.org/officeDocument/2006/relationships/image" Target="../media/image24.sv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2.svg"/><Relationship Id="rId5" Type="http://schemas.openxmlformats.org/officeDocument/2006/relationships/image" Target="../media/image31.png"/><Relationship Id="rId4" Type="http://schemas.openxmlformats.org/officeDocument/2006/relationships/image" Target="../media/image30.sv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2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4.sv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F09A7-CF48-9701-322A-A0BBD1C2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3257" y="2005070"/>
            <a:ext cx="10145486" cy="666976"/>
          </a:xfrm>
        </p:spPr>
        <p:txBody>
          <a:bodyPr/>
          <a:lstStyle/>
          <a:p>
            <a:r>
              <a:rPr lang="en-US"/>
              <a:t>Emotional Intelligence</a:t>
            </a:r>
            <a:endParaRPr lang="en-US" noProof="0">
              <a:latin typeface="Acumin Pro Condensed Semibold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1BF94-59A9-105F-273E-B29E440F25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Compass Points Activity</a:t>
            </a:r>
            <a:endParaRPr lang="en-US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218A17-096C-AED1-C745-D58ECF2EFE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023257" y="3369380"/>
            <a:ext cx="7763458" cy="66697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>
                <a:latin typeface="Acumin Pro"/>
              </a:rPr>
              <a:t>Spring 2026</a:t>
            </a:r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40343170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7D5639-4CAB-C44C-AAC0-50CF670CBA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003059F-1DF1-EEE6-D7DD-5B7609CF2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" y="54498"/>
            <a:ext cx="11266714" cy="589032"/>
          </a:xfrm>
        </p:spPr>
        <p:txBody>
          <a:bodyPr>
            <a:normAutofit fontScale="90000"/>
          </a:bodyPr>
          <a:lstStyle/>
          <a:p>
            <a:pPr lvl="0"/>
            <a:r>
              <a:rPr lang="en-US"/>
              <a:t>Group Discussion - Questions 5 of 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DEB99B-4757-376F-26D0-05F53EEA7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214" y="6290433"/>
            <a:ext cx="1100137" cy="365125"/>
          </a:xfrm>
        </p:spPr>
        <p:txBody>
          <a:bodyPr/>
          <a:lstStyle/>
          <a:p>
            <a:fld id="{F994776A-187E-9540-9EA4-8D5781AB769D}" type="slidenum">
              <a:rPr lang="en-US" noProof="0" smtClean="0">
                <a:latin typeface="Arial"/>
                <a:cs typeface="Arial"/>
              </a:rPr>
              <a:pPr/>
              <a:t>10</a:t>
            </a:fld>
            <a:endParaRPr lang="en-US" noProof="0">
              <a:latin typeface="Arial"/>
              <a:cs typeface="Arial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4C8F882F-8A7F-412F-63E9-FE7F37F52CD6}"/>
              </a:ext>
            </a:extLst>
          </p:cNvPr>
          <p:cNvSpPr>
            <a:spLocks noGrp="1"/>
          </p:cNvSpPr>
          <p:nvPr/>
        </p:nvSpPr>
        <p:spPr>
          <a:xfrm>
            <a:off x="467496" y="1543324"/>
            <a:ext cx="7353742" cy="4454706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0" indent="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>
              <a:latin typeface="Arial"/>
              <a:cs typeface="Arial"/>
            </a:endParaRP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22B9DECC-BDCC-5521-2B06-49998CF772CE}"/>
              </a:ext>
            </a:extLst>
          </p:cNvPr>
          <p:cNvSpPr txBox="1">
            <a:spLocks/>
          </p:cNvSpPr>
          <p:nvPr/>
        </p:nvSpPr>
        <p:spPr>
          <a:xfrm>
            <a:off x="10962214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94776A-187E-9540-9EA4-8D5781AB769D}" type="slidenum">
              <a:rPr lang="en-US" smtClean="0">
                <a:latin typeface="Arial"/>
                <a:cs typeface="Arial"/>
              </a:rPr>
              <a:pPr/>
              <a:t>10</a:t>
            </a:fld>
            <a:endParaRPr lang="en-US">
              <a:latin typeface="Arial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5C89CF2-97DF-286D-C704-401DFC9A6DB6}"/>
              </a:ext>
            </a:extLst>
          </p:cNvPr>
          <p:cNvSpPr txBox="1"/>
          <p:nvPr/>
        </p:nvSpPr>
        <p:spPr>
          <a:xfrm>
            <a:off x="1976939" y="4113350"/>
            <a:ext cx="8447112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sz="3600" b="1" i="1"/>
              <a:t>What's one thing you value about each of the other three styles?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BAEDFCC-21B7-168D-9356-1A381A95CB9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591" y="760321"/>
            <a:ext cx="11277600" cy="365760"/>
          </a:xfrm>
        </p:spPr>
        <p:txBody>
          <a:bodyPr/>
          <a:lstStyle/>
          <a:p>
            <a:r>
              <a:rPr lang="en-US"/>
              <a:t>1.5</a:t>
            </a:r>
            <a:r>
              <a:rPr lang="en-US" noProof="0"/>
              <a:t> minutes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5B3B0428-47D3-B919-D9C6-5E17A2ED93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933" y="1451235"/>
            <a:ext cx="2894133" cy="2129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0445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B4FF18-0581-9B22-FF9C-1E81E9069A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6E23A56-2B1C-EC21-05BA-4482FB548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" y="54498"/>
            <a:ext cx="11266714" cy="589032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cumin Pro Condensed Semibold"/>
              </a:rPr>
              <a:t>Questions - Group Discussion (Summary)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51AF344-E677-2F44-6627-2EA51AAEB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214" y="6290433"/>
            <a:ext cx="1100137" cy="365125"/>
          </a:xfrm>
        </p:spPr>
        <p:txBody>
          <a:bodyPr/>
          <a:lstStyle/>
          <a:p>
            <a:fld id="{F994776A-187E-9540-9EA4-8D5781AB769D}" type="slidenum">
              <a:rPr lang="en-US" noProof="0" smtClean="0">
                <a:latin typeface="Arial"/>
                <a:cs typeface="Arial"/>
              </a:rPr>
              <a:pPr/>
              <a:t>11</a:t>
            </a:fld>
            <a:endParaRPr lang="en-US" noProof="0">
              <a:latin typeface="Arial"/>
              <a:cs typeface="Arial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5E145FED-E952-0628-C6FE-628B2BE62B51}"/>
              </a:ext>
            </a:extLst>
          </p:cNvPr>
          <p:cNvSpPr>
            <a:spLocks noGrp="1"/>
          </p:cNvSpPr>
          <p:nvPr/>
        </p:nvSpPr>
        <p:spPr>
          <a:xfrm>
            <a:off x="467496" y="1543324"/>
            <a:ext cx="7353742" cy="4454706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0" indent="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>
              <a:latin typeface="Arial"/>
              <a:cs typeface="Arial"/>
            </a:endParaRP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0BE626B1-9107-DF7B-2E53-0AD6DAEE9A36}"/>
              </a:ext>
            </a:extLst>
          </p:cNvPr>
          <p:cNvSpPr txBox="1">
            <a:spLocks/>
          </p:cNvSpPr>
          <p:nvPr/>
        </p:nvSpPr>
        <p:spPr>
          <a:xfrm>
            <a:off x="10962214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94776A-187E-9540-9EA4-8D5781AB769D}" type="slidenum">
              <a:rPr lang="en-US" smtClean="0">
                <a:latin typeface="Arial"/>
                <a:cs typeface="Arial"/>
              </a:rPr>
              <a:pPr/>
              <a:t>11</a:t>
            </a:fld>
            <a:endParaRPr lang="en-US">
              <a:latin typeface="Arial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645314E-2A28-C982-438A-0150CE003EAB}"/>
              </a:ext>
            </a:extLst>
          </p:cNvPr>
          <p:cNvSpPr txBox="1"/>
          <p:nvPr/>
        </p:nvSpPr>
        <p:spPr>
          <a:xfrm>
            <a:off x="582029" y="2410162"/>
            <a:ext cx="318987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1"/>
              <a:t>1. What are the strengths of your style? (3 adjectives)</a:t>
            </a:r>
            <a:endParaRPr lang="en-US" sz="2000" b="1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02A80E8B-06D4-D2DF-5365-05E8E9E3AE05}"/>
              </a:ext>
            </a:extLst>
          </p:cNvPr>
          <p:cNvSpPr txBox="1"/>
          <p:nvPr/>
        </p:nvSpPr>
        <p:spPr>
          <a:xfrm>
            <a:off x="4144754" y="2407579"/>
            <a:ext cx="322410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1"/>
              <a:t>2. What are the limitations of your style? (3 adjectives)</a:t>
            </a:r>
            <a:endParaRPr lang="en-US" sz="200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0FB50CB5-6BB2-AB37-1598-7E990C01C2F9}"/>
              </a:ext>
            </a:extLst>
          </p:cNvPr>
          <p:cNvSpPr txBox="1"/>
          <p:nvPr/>
        </p:nvSpPr>
        <p:spPr>
          <a:xfrm>
            <a:off x="8179323" y="2420052"/>
            <a:ext cx="343064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000" b="1" i="1"/>
              <a:t>3. What style do you find most difficult to work with and why?</a:t>
            </a:r>
            <a:br>
              <a:rPr lang="en-US" sz="2000" b="1" i="1"/>
            </a:br>
            <a:endParaRPr lang="en-US" sz="2000"/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74133A28-4ACD-2204-B5F9-D37398F22E60}"/>
              </a:ext>
            </a:extLst>
          </p:cNvPr>
          <p:cNvGrpSpPr/>
          <p:nvPr/>
        </p:nvGrpSpPr>
        <p:grpSpPr>
          <a:xfrm>
            <a:off x="1357743" y="4855144"/>
            <a:ext cx="9476513" cy="1015663"/>
            <a:chOff x="1621997" y="5191929"/>
            <a:chExt cx="9476513" cy="1015663"/>
          </a:xfrm>
        </p:grpSpPr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F7B15CC-2764-DF22-BC79-95E109110FC8}"/>
                </a:ext>
              </a:extLst>
            </p:cNvPr>
            <p:cNvSpPr txBox="1"/>
            <p:nvPr/>
          </p:nvSpPr>
          <p:spPr>
            <a:xfrm>
              <a:off x="1621997" y="5191929"/>
              <a:ext cx="4823060" cy="1015663"/>
            </a:xfrm>
            <a:prstGeom prst="rect">
              <a:avLst/>
            </a:prstGeom>
            <a:noFill/>
          </p:spPr>
          <p:txBody>
            <a:bodyPr wrap="square" lIns="91440" tIns="45720" rIns="91440" bIns="45720" anchor="t">
              <a:spAutoFit/>
            </a:bodyPr>
            <a:lstStyle/>
            <a:p>
              <a:r>
                <a:rPr lang="en-US" sz="2000" b="1" i="1"/>
                <a:t>4. What do people from other "directions" /styles need to know about you so you can work together effectively?</a:t>
              </a:r>
              <a:endParaRPr lang="en-US" sz="200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AB232C13-97A1-5C45-165E-40C9668A65DC}"/>
                </a:ext>
              </a:extLst>
            </p:cNvPr>
            <p:cNvSpPr txBox="1"/>
            <p:nvPr/>
          </p:nvSpPr>
          <p:spPr>
            <a:xfrm>
              <a:off x="6917331" y="5244360"/>
              <a:ext cx="4181179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US" sz="2000" b="1" i="1"/>
                <a:t>5. What's one thing you value about each of the other three styles?</a:t>
              </a:r>
            </a:p>
          </p:txBody>
        </p:sp>
      </p:grp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1B85EDD-1FFF-39E0-938D-6C253CE8C91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591" y="760321"/>
            <a:ext cx="11277600" cy="365760"/>
          </a:xfrm>
        </p:spPr>
        <p:txBody>
          <a:bodyPr vert="horz" lIns="91440" tIns="45720" rIns="91440" bIns="45720" rtlCol="0" anchor="t">
            <a:noAutofit/>
          </a:bodyPr>
          <a:lstStyle/>
          <a:p>
            <a:endParaRPr lang="en-US" noProof="0"/>
          </a:p>
        </p:txBody>
      </p:sp>
      <p:pic>
        <p:nvPicPr>
          <p:cNvPr id="55" name="Graphic 54" descr="Close with solid fill">
            <a:extLst>
              <a:ext uri="{FF2B5EF4-FFF2-40B4-BE49-F238E27FC236}">
                <a16:creationId xmlns:a16="http://schemas.microsoft.com/office/drawing/2014/main" id="{9115985D-CA8E-2016-F372-950ADB7C078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181600" y="1375647"/>
            <a:ext cx="914400" cy="914400"/>
          </a:xfrm>
          <a:prstGeom prst="rect">
            <a:avLst/>
          </a:prstGeom>
        </p:spPr>
      </p:pic>
      <p:pic>
        <p:nvPicPr>
          <p:cNvPr id="57" name="Graphic 56" descr="Rating 3 Star with solid fill">
            <a:extLst>
              <a:ext uri="{FF2B5EF4-FFF2-40B4-BE49-F238E27FC236}">
                <a16:creationId xmlns:a16="http://schemas.microsoft.com/office/drawing/2014/main" id="{4FD75521-2C4E-70DA-5A09-AA29BE17634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719766" y="1413014"/>
            <a:ext cx="914400" cy="914400"/>
          </a:xfrm>
          <a:prstGeom prst="rect">
            <a:avLst/>
          </a:prstGeom>
        </p:spPr>
      </p:pic>
      <p:pic>
        <p:nvPicPr>
          <p:cNvPr id="62" name="Graphic 61" descr="Map compass with solid fill">
            <a:extLst>
              <a:ext uri="{FF2B5EF4-FFF2-40B4-BE49-F238E27FC236}">
                <a16:creationId xmlns:a16="http://schemas.microsoft.com/office/drawing/2014/main" id="{BF525A79-D36E-D009-3AF4-3D7F26F323F8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2999147" y="3820235"/>
            <a:ext cx="914400" cy="914400"/>
          </a:xfrm>
          <a:prstGeom prst="rect">
            <a:avLst/>
          </a:prstGeom>
        </p:spPr>
      </p:pic>
      <p:pic>
        <p:nvPicPr>
          <p:cNvPr id="65" name="Graphic 64" descr="Question Mark with solid fill">
            <a:extLst>
              <a:ext uri="{FF2B5EF4-FFF2-40B4-BE49-F238E27FC236}">
                <a16:creationId xmlns:a16="http://schemas.microsoft.com/office/drawing/2014/main" id="{BB2E2615-4561-C669-07B2-5FD9EAF4BC1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615219" y="3824289"/>
            <a:ext cx="321193" cy="321193"/>
          </a:xfrm>
          <a:prstGeom prst="rect">
            <a:avLst/>
          </a:prstGeom>
        </p:spPr>
      </p:pic>
      <p:sp>
        <p:nvSpPr>
          <p:cNvPr id="78" name="Graphic 66" descr="Badge Question Mark with solid fill">
            <a:extLst>
              <a:ext uri="{FF2B5EF4-FFF2-40B4-BE49-F238E27FC236}">
                <a16:creationId xmlns:a16="http://schemas.microsoft.com/office/drawing/2014/main" id="{941D218F-EBA1-9B00-490B-E2784F43BFD6}"/>
              </a:ext>
            </a:extLst>
          </p:cNvPr>
          <p:cNvSpPr/>
          <p:nvPr/>
        </p:nvSpPr>
        <p:spPr>
          <a:xfrm>
            <a:off x="9593300" y="1478296"/>
            <a:ext cx="723519" cy="723519"/>
          </a:xfrm>
          <a:custGeom>
            <a:avLst/>
            <a:gdLst>
              <a:gd name="csX0" fmla="*/ 361769 w 723519"/>
              <a:gd name="csY0" fmla="*/ 0 h 723519"/>
              <a:gd name="csX1" fmla="*/ 0 w 723519"/>
              <a:gd name="csY1" fmla="*/ 361750 h 723519"/>
              <a:gd name="csX2" fmla="*/ 361750 w 723519"/>
              <a:gd name="csY2" fmla="*/ 723519 h 723519"/>
              <a:gd name="csX3" fmla="*/ 723519 w 723519"/>
              <a:gd name="csY3" fmla="*/ 361769 h 723519"/>
              <a:gd name="csX4" fmla="*/ 723519 w 723519"/>
              <a:gd name="csY4" fmla="*/ 361731 h 723519"/>
              <a:gd name="csX5" fmla="*/ 362074 w 723519"/>
              <a:gd name="csY5" fmla="*/ 0 h 723519"/>
              <a:gd name="csX6" fmla="*/ 361769 w 723519"/>
              <a:gd name="csY6" fmla="*/ 0 h 723519"/>
              <a:gd name="csX7" fmla="*/ 399202 w 723519"/>
              <a:gd name="csY7" fmla="*/ 556984 h 723519"/>
              <a:gd name="csX8" fmla="*/ 378247 w 723519"/>
              <a:gd name="csY8" fmla="*/ 577939 h 723519"/>
              <a:gd name="csX9" fmla="*/ 362922 w 723519"/>
              <a:gd name="csY9" fmla="*/ 581025 h 723519"/>
              <a:gd name="csX10" fmla="*/ 334870 w 723519"/>
              <a:gd name="csY10" fmla="*/ 569471 h 723519"/>
              <a:gd name="csX11" fmla="*/ 326403 w 723519"/>
              <a:gd name="csY11" fmla="*/ 556946 h 723519"/>
              <a:gd name="csX12" fmla="*/ 323307 w 723519"/>
              <a:gd name="csY12" fmla="*/ 541601 h 723519"/>
              <a:gd name="csX13" fmla="*/ 334870 w 723519"/>
              <a:gd name="csY13" fmla="*/ 513540 h 723519"/>
              <a:gd name="csX14" fmla="*/ 390718 w 723519"/>
              <a:gd name="csY14" fmla="*/ 513467 h 723519"/>
              <a:gd name="csX15" fmla="*/ 390792 w 723519"/>
              <a:gd name="csY15" fmla="*/ 513540 h 723519"/>
              <a:gd name="csX16" fmla="*/ 390792 w 723519"/>
              <a:gd name="csY16" fmla="*/ 513540 h 723519"/>
              <a:gd name="csX17" fmla="*/ 399259 w 723519"/>
              <a:gd name="csY17" fmla="*/ 526180 h 723519"/>
              <a:gd name="csX18" fmla="*/ 402355 w 723519"/>
              <a:gd name="csY18" fmla="*/ 541601 h 723519"/>
              <a:gd name="csX19" fmla="*/ 399202 w 723519"/>
              <a:gd name="csY19" fmla="*/ 556965 h 723519"/>
              <a:gd name="csX20" fmla="*/ 432835 w 723519"/>
              <a:gd name="csY20" fmla="*/ 389725 h 723519"/>
              <a:gd name="csX21" fmla="*/ 390344 w 723519"/>
              <a:gd name="csY21" fmla="*/ 463810 h 723519"/>
              <a:gd name="csX22" fmla="*/ 333194 w 723519"/>
              <a:gd name="csY22" fmla="*/ 463810 h 723519"/>
              <a:gd name="csX23" fmla="*/ 402403 w 723519"/>
              <a:gd name="csY23" fmla="*/ 341348 h 723519"/>
              <a:gd name="csX24" fmla="*/ 426584 w 723519"/>
              <a:gd name="csY24" fmla="*/ 235918 h 723519"/>
              <a:gd name="csX25" fmla="*/ 321154 w 723519"/>
              <a:gd name="csY25" fmla="*/ 211737 h 723519"/>
              <a:gd name="csX26" fmla="*/ 285293 w 723519"/>
              <a:gd name="csY26" fmla="*/ 276577 h 723519"/>
              <a:gd name="csX27" fmla="*/ 228143 w 723519"/>
              <a:gd name="csY27" fmla="*/ 276577 h 723519"/>
              <a:gd name="csX28" fmla="*/ 361728 w 723519"/>
              <a:gd name="csY28" fmla="*/ 142891 h 723519"/>
              <a:gd name="csX29" fmla="*/ 495414 w 723519"/>
              <a:gd name="csY29" fmla="*/ 276477 h 723519"/>
              <a:gd name="csX30" fmla="*/ 432835 w 723519"/>
              <a:gd name="csY30" fmla="*/ 389706 h 72351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</a:cxnLst>
            <a:rect l="l" t="t" r="r" b="b"/>
            <a:pathLst>
              <a:path w="723519" h="723519">
                <a:moveTo>
                  <a:pt x="361769" y="0"/>
                </a:moveTo>
                <a:cubicBezTo>
                  <a:pt x="161975" y="-5"/>
                  <a:pt x="5" y="161956"/>
                  <a:pt x="0" y="361750"/>
                </a:cubicBezTo>
                <a:cubicBezTo>
                  <a:pt x="-5" y="561545"/>
                  <a:pt x="161955" y="723513"/>
                  <a:pt x="361750" y="723519"/>
                </a:cubicBezTo>
                <a:cubicBezTo>
                  <a:pt x="561544" y="723524"/>
                  <a:pt x="723514" y="561564"/>
                  <a:pt x="723519" y="361769"/>
                </a:cubicBezTo>
                <a:cubicBezTo>
                  <a:pt x="723519" y="361757"/>
                  <a:pt x="723519" y="361743"/>
                  <a:pt x="723519" y="361731"/>
                </a:cubicBezTo>
                <a:cubicBezTo>
                  <a:pt x="723598" y="162032"/>
                  <a:pt x="561773" y="79"/>
                  <a:pt x="362074" y="0"/>
                </a:cubicBezTo>
                <a:cubicBezTo>
                  <a:pt x="361972" y="0"/>
                  <a:pt x="361871" y="0"/>
                  <a:pt x="361769" y="0"/>
                </a:cubicBezTo>
                <a:close/>
                <a:moveTo>
                  <a:pt x="399202" y="556984"/>
                </a:moveTo>
                <a:cubicBezTo>
                  <a:pt x="395173" y="566404"/>
                  <a:pt x="387668" y="573910"/>
                  <a:pt x="378247" y="577939"/>
                </a:cubicBezTo>
                <a:cubicBezTo>
                  <a:pt x="373402" y="580000"/>
                  <a:pt x="368187" y="581051"/>
                  <a:pt x="362922" y="581025"/>
                </a:cubicBezTo>
                <a:cubicBezTo>
                  <a:pt x="352409" y="581045"/>
                  <a:pt x="342319" y="576889"/>
                  <a:pt x="334870" y="569471"/>
                </a:cubicBezTo>
                <a:cubicBezTo>
                  <a:pt x="331278" y="565872"/>
                  <a:pt x="328404" y="561622"/>
                  <a:pt x="326403" y="556946"/>
                </a:cubicBezTo>
                <a:cubicBezTo>
                  <a:pt x="324331" y="552097"/>
                  <a:pt x="323278" y="546874"/>
                  <a:pt x="323307" y="541601"/>
                </a:cubicBezTo>
                <a:cubicBezTo>
                  <a:pt x="323281" y="531083"/>
                  <a:pt x="327442" y="520987"/>
                  <a:pt x="334870" y="513540"/>
                </a:cubicBezTo>
                <a:cubicBezTo>
                  <a:pt x="350272" y="498099"/>
                  <a:pt x="375276" y="498065"/>
                  <a:pt x="390718" y="513467"/>
                </a:cubicBezTo>
                <a:cubicBezTo>
                  <a:pt x="390743" y="513492"/>
                  <a:pt x="390767" y="513516"/>
                  <a:pt x="390792" y="513540"/>
                </a:cubicBezTo>
                <a:lnTo>
                  <a:pt x="390792" y="513540"/>
                </a:lnTo>
                <a:cubicBezTo>
                  <a:pt x="394405" y="517167"/>
                  <a:pt x="397280" y="521460"/>
                  <a:pt x="399259" y="526180"/>
                </a:cubicBezTo>
                <a:cubicBezTo>
                  <a:pt x="401323" y="531059"/>
                  <a:pt x="402376" y="536304"/>
                  <a:pt x="402355" y="541601"/>
                </a:cubicBezTo>
                <a:cubicBezTo>
                  <a:pt x="402367" y="546885"/>
                  <a:pt x="401294" y="552114"/>
                  <a:pt x="399202" y="556965"/>
                </a:cubicBezTo>
                <a:close/>
                <a:moveTo>
                  <a:pt x="432835" y="389725"/>
                </a:moveTo>
                <a:cubicBezTo>
                  <a:pt x="406817" y="405415"/>
                  <a:pt x="390748" y="433430"/>
                  <a:pt x="390344" y="463810"/>
                </a:cubicBezTo>
                <a:lnTo>
                  <a:pt x="333194" y="463810"/>
                </a:lnTo>
                <a:cubicBezTo>
                  <a:pt x="333534" y="413768"/>
                  <a:pt x="359708" y="367454"/>
                  <a:pt x="402403" y="341348"/>
                </a:cubicBezTo>
                <a:cubicBezTo>
                  <a:pt x="438194" y="318911"/>
                  <a:pt x="449020" y="271709"/>
                  <a:pt x="426584" y="235918"/>
                </a:cubicBezTo>
                <a:cubicBezTo>
                  <a:pt x="404148" y="200127"/>
                  <a:pt x="356946" y="189301"/>
                  <a:pt x="321154" y="211737"/>
                </a:cubicBezTo>
                <a:cubicBezTo>
                  <a:pt x="298831" y="225731"/>
                  <a:pt x="285280" y="250229"/>
                  <a:pt x="285293" y="276577"/>
                </a:cubicBezTo>
                <a:lnTo>
                  <a:pt x="228143" y="276577"/>
                </a:lnTo>
                <a:cubicBezTo>
                  <a:pt x="228115" y="202772"/>
                  <a:pt x="287923" y="142919"/>
                  <a:pt x="361728" y="142891"/>
                </a:cubicBezTo>
                <a:cubicBezTo>
                  <a:pt x="435533" y="142864"/>
                  <a:pt x="495387" y="202671"/>
                  <a:pt x="495414" y="276477"/>
                </a:cubicBezTo>
                <a:cubicBezTo>
                  <a:pt x="495431" y="322475"/>
                  <a:pt x="471791" y="365248"/>
                  <a:pt x="432835" y="38970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853445D-0275-9CCD-A5BE-4AC60FC51ACD}"/>
              </a:ext>
            </a:extLst>
          </p:cNvPr>
          <p:cNvGrpSpPr/>
          <p:nvPr/>
        </p:nvGrpSpPr>
        <p:grpSpPr>
          <a:xfrm>
            <a:off x="7904705" y="3789084"/>
            <a:ext cx="1288148" cy="950722"/>
            <a:chOff x="7904705" y="3789084"/>
            <a:chExt cx="1288148" cy="950722"/>
          </a:xfrm>
        </p:grpSpPr>
        <p:grpSp>
          <p:nvGrpSpPr>
            <p:cNvPr id="81" name="Group 80">
              <a:extLst>
                <a:ext uri="{FF2B5EF4-FFF2-40B4-BE49-F238E27FC236}">
                  <a16:creationId xmlns:a16="http://schemas.microsoft.com/office/drawing/2014/main" id="{8EA429F4-7BD2-36EB-8005-3E0535E99D38}"/>
                </a:ext>
              </a:extLst>
            </p:cNvPr>
            <p:cNvGrpSpPr/>
            <p:nvPr/>
          </p:nvGrpSpPr>
          <p:grpSpPr>
            <a:xfrm>
              <a:off x="7904705" y="3789084"/>
              <a:ext cx="1288148" cy="950722"/>
              <a:chOff x="7851244" y="3809921"/>
              <a:chExt cx="1288148" cy="950722"/>
            </a:xfrm>
          </p:grpSpPr>
          <p:pic>
            <p:nvPicPr>
              <p:cNvPr id="63" name="Graphic 62" descr="Map compass with solid fill">
                <a:extLst>
                  <a:ext uri="{FF2B5EF4-FFF2-40B4-BE49-F238E27FC236}">
                    <a16:creationId xmlns:a16="http://schemas.microsoft.com/office/drawing/2014/main" id="{C7E2012B-4CA2-983D-FE7F-1963C3860D7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7">
                <a:extLst>
                  <a:ext uri="{96DAC541-7B7A-43D3-8B79-37D633B846F1}">
                    <asvg:svgBlip xmlns:asvg="http://schemas.microsoft.com/office/drawing/2016/SVG/main" r:embed="rId8"/>
                  </a:ext>
                </a:extLst>
              </a:blip>
              <a:stretch>
                <a:fillRect/>
              </a:stretch>
            </p:blipFill>
            <p:spPr>
              <a:xfrm>
                <a:off x="8028695" y="3846243"/>
                <a:ext cx="914400" cy="914400"/>
              </a:xfrm>
              <a:prstGeom prst="rect">
                <a:avLst/>
              </a:prstGeom>
            </p:spPr>
          </p:pic>
          <p:pic>
            <p:nvPicPr>
              <p:cNvPr id="69" name="Graphic 68" descr="Gears with solid fill">
                <a:extLst>
                  <a:ext uri="{FF2B5EF4-FFF2-40B4-BE49-F238E27FC236}">
                    <a16:creationId xmlns:a16="http://schemas.microsoft.com/office/drawing/2014/main" id="{CCA1A806-0640-E966-6135-50B7904032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1">
                <a:extLst>
                  <a:ext uri="{96DAC541-7B7A-43D3-8B79-37D633B846F1}">
                    <asvg:svgBlip xmlns:asvg="http://schemas.microsoft.com/office/drawing/2016/SVG/main" r:embed="rId12"/>
                  </a:ext>
                </a:extLst>
              </a:blip>
              <a:stretch>
                <a:fillRect/>
              </a:stretch>
            </p:blipFill>
            <p:spPr>
              <a:xfrm>
                <a:off x="8682192" y="4303443"/>
                <a:ext cx="457200" cy="457200"/>
              </a:xfrm>
              <a:prstGeom prst="rect">
                <a:avLst/>
              </a:prstGeom>
            </p:spPr>
          </p:pic>
          <p:pic>
            <p:nvPicPr>
              <p:cNvPr id="75" name="Graphic 74" descr="Lights On with solid fill">
                <a:extLst>
                  <a:ext uri="{FF2B5EF4-FFF2-40B4-BE49-F238E27FC236}">
                    <a16:creationId xmlns:a16="http://schemas.microsoft.com/office/drawing/2014/main" id="{9FEAF912-22E4-3E34-A842-EEDB7B04AD0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3">
                <a:extLst>
                  <a:ext uri="{96DAC541-7B7A-43D3-8B79-37D633B846F1}">
                    <asvg:svgBlip xmlns:asvg="http://schemas.microsoft.com/office/drawing/2016/SVG/main" r:embed="rId14"/>
                  </a:ext>
                </a:extLst>
              </a:blip>
              <a:stretch>
                <a:fillRect/>
              </a:stretch>
            </p:blipFill>
            <p:spPr>
              <a:xfrm>
                <a:off x="7851244" y="4353552"/>
                <a:ext cx="335619" cy="335619"/>
              </a:xfrm>
              <a:prstGeom prst="rect">
                <a:avLst/>
              </a:prstGeom>
            </p:spPr>
          </p:pic>
          <p:pic>
            <p:nvPicPr>
              <p:cNvPr id="77" name="Graphic 76" descr="Open book with solid fill">
                <a:extLst>
                  <a:ext uri="{FF2B5EF4-FFF2-40B4-BE49-F238E27FC236}">
                    <a16:creationId xmlns:a16="http://schemas.microsoft.com/office/drawing/2014/main" id="{EADA82F4-5404-8C3B-A8CC-69A3ACA48D8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15">
                <a:extLst>
                  <a:ext uri="{96DAC541-7B7A-43D3-8B79-37D633B846F1}">
                    <asvg:svgBlip xmlns:asvg="http://schemas.microsoft.com/office/drawing/2016/SVG/main" r:embed="rId16"/>
                  </a:ext>
                </a:extLst>
              </a:blip>
              <a:stretch>
                <a:fillRect/>
              </a:stretch>
            </p:blipFill>
            <p:spPr>
              <a:xfrm>
                <a:off x="7858599" y="3809921"/>
                <a:ext cx="365761" cy="365761"/>
              </a:xfrm>
              <a:prstGeom prst="rect">
                <a:avLst/>
              </a:prstGeom>
            </p:spPr>
          </p:pic>
        </p:grpSp>
        <p:pic>
          <p:nvPicPr>
            <p:cNvPr id="83" name="Graphic 82" descr="Pen with solid fill">
              <a:extLst>
                <a:ext uri="{FF2B5EF4-FFF2-40B4-BE49-F238E27FC236}">
                  <a16:creationId xmlns:a16="http://schemas.microsoft.com/office/drawing/2014/main" id="{4C32EF5E-15FD-7260-265B-2A3064849DA1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96DAC541-7B7A-43D3-8B79-37D633B846F1}">
                  <asvg:svgBlip xmlns:asvg="http://schemas.microsoft.com/office/drawing/2016/SVG/main" r:embed="rId18"/>
                </a:ext>
              </a:extLst>
            </a:blip>
            <a:stretch>
              <a:fillRect/>
            </a:stretch>
          </p:blipFill>
          <p:spPr>
            <a:xfrm rot="17233325">
              <a:off x="8797300" y="3857092"/>
              <a:ext cx="260918" cy="2609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9142626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C68E9A-76DF-E972-FCFD-5C2D595C33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7169441-A08D-823F-1433-E34AE589A3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" y="54498"/>
            <a:ext cx="11266714" cy="589032"/>
          </a:xfrm>
        </p:spPr>
        <p:txBody>
          <a:bodyPr>
            <a:normAutofit fontScale="90000"/>
          </a:bodyPr>
          <a:lstStyle/>
          <a:p>
            <a:pPr lvl="0"/>
            <a:r>
              <a:rPr lang="en-US"/>
              <a:t>Group Share-Out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3A6FCC8-C06F-7185-5F1A-5A0AFD70F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214" y="6290433"/>
            <a:ext cx="1100137" cy="365125"/>
          </a:xfrm>
        </p:spPr>
        <p:txBody>
          <a:bodyPr/>
          <a:lstStyle/>
          <a:p>
            <a:fld id="{F994776A-187E-9540-9EA4-8D5781AB769D}" type="slidenum">
              <a:rPr lang="en-US" noProof="0" smtClean="0">
                <a:latin typeface="Arial"/>
                <a:cs typeface="Arial"/>
              </a:rPr>
              <a:pPr/>
              <a:t>12</a:t>
            </a:fld>
            <a:endParaRPr lang="en-US" noProof="0">
              <a:latin typeface="Arial"/>
              <a:cs typeface="Arial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705E775F-12FD-8F85-E607-7EF617A68156}"/>
              </a:ext>
            </a:extLst>
          </p:cNvPr>
          <p:cNvSpPr>
            <a:spLocks noGrp="1"/>
          </p:cNvSpPr>
          <p:nvPr/>
        </p:nvSpPr>
        <p:spPr>
          <a:xfrm>
            <a:off x="467496" y="1543324"/>
            <a:ext cx="7353742" cy="4454706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0" indent="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>
              <a:latin typeface="Arial"/>
              <a:cs typeface="Arial"/>
            </a:endParaRP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9D1777B3-D839-241F-2F71-02ED36BA3F84}"/>
              </a:ext>
            </a:extLst>
          </p:cNvPr>
          <p:cNvSpPr txBox="1">
            <a:spLocks/>
          </p:cNvSpPr>
          <p:nvPr/>
        </p:nvSpPr>
        <p:spPr>
          <a:xfrm>
            <a:off x="10962214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94776A-187E-9540-9EA4-8D5781AB769D}" type="slidenum">
              <a:rPr lang="en-US" smtClean="0">
                <a:latin typeface="Arial"/>
                <a:cs typeface="Arial"/>
              </a:rPr>
              <a:pPr/>
              <a:t>12</a:t>
            </a:fld>
            <a:endParaRPr lang="en-US">
              <a:latin typeface="Arial"/>
              <a:cs typeface="Arial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3B40DBF9-C5E6-DD5F-EFB6-F6331CB53CA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591" y="760321"/>
            <a:ext cx="11277600" cy="365760"/>
          </a:xfrm>
        </p:spPr>
        <p:txBody>
          <a:bodyPr/>
          <a:lstStyle/>
          <a:p>
            <a:r>
              <a:rPr lang="en-US"/>
              <a:t>5</a:t>
            </a:r>
            <a:r>
              <a:rPr lang="en-US" noProof="0"/>
              <a:t> minutes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F318910-C483-FFD2-018B-7AB917627C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496" y="1574701"/>
            <a:ext cx="10015404" cy="36710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Group presenter </a:t>
            </a:r>
            <a:r>
              <a:rPr lang="en-US" altLang="en-US" sz="2400">
                <a:latin typeface="Arial" panose="020B0604020202020204" pitchFamily="34" charset="0"/>
              </a:rPr>
              <a:t>shares </a:t>
            </a: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highlights from written responses</a:t>
            </a:r>
          </a:p>
          <a:p>
            <a:pPr marL="742950" lvl="1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effectLst/>
                <a:latin typeface="Arial"/>
                <a:cs typeface="Arial"/>
              </a:rPr>
              <a:t>Strengths and limitations identified by the group</a:t>
            </a:r>
            <a:r>
              <a:rPr lang="en-US" altLang="en-US" sz="2400">
                <a:latin typeface="Arial"/>
                <a:cs typeface="Arial"/>
              </a:rPr>
              <a:t> (adjectives)</a:t>
            </a:r>
            <a:endParaRPr lang="en-US" altLang="en-US" sz="24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  <a:cs typeface="Arial"/>
            </a:endParaRPr>
          </a:p>
          <a:p>
            <a:pPr marL="742950" lvl="1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Most challenging style and reason</a:t>
            </a:r>
          </a:p>
          <a:p>
            <a:pPr marL="742950" lvl="1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effectLst/>
                <a:latin typeface="Arial"/>
                <a:cs typeface="Arial"/>
              </a:rPr>
              <a:t>What others should know to collaborate effectively</a:t>
            </a:r>
            <a:r>
              <a:rPr lang="en-US" altLang="en-US" sz="2400">
                <a:latin typeface="Arial"/>
                <a:cs typeface="Arial"/>
              </a:rPr>
              <a:t> with you</a:t>
            </a:r>
            <a:endParaRPr lang="en-US" altLang="en-US" sz="2400" b="0" i="0" u="none" strike="noStrike" cap="none" normalizeH="0" baseline="0">
              <a:ln>
                <a:noFill/>
              </a:ln>
              <a:effectLst/>
              <a:latin typeface="Arial" panose="020B0604020202020204" pitchFamily="34" charset="0"/>
              <a:cs typeface="Arial"/>
            </a:endParaRPr>
          </a:p>
          <a:p>
            <a:pPr marL="742950" lvl="1" indent="-285750" eaLnBrk="0" fontAlgn="base" hangingPunct="0">
              <a:lnSpc>
                <a:spcPct val="200000"/>
              </a:lnSpc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kumimoji="0" lang="en-US" altLang="en-US" sz="24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One valued aspect of each other style</a:t>
            </a:r>
          </a:p>
        </p:txBody>
      </p:sp>
    </p:spTree>
    <p:extLst>
      <p:ext uri="{BB962C8B-B14F-4D97-AF65-F5344CB8AC3E}">
        <p14:creationId xmlns:p14="http://schemas.microsoft.com/office/powerpoint/2010/main" val="32553774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F84AD8-F6B6-1B35-F135-459B3752E3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702B88F-C117-5350-9D4F-A5C743894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" y="54498"/>
            <a:ext cx="11266714" cy="589032"/>
          </a:xfrm>
        </p:spPr>
        <p:txBody>
          <a:bodyPr>
            <a:normAutofit fontScale="90000"/>
          </a:bodyPr>
          <a:lstStyle/>
          <a:p>
            <a:pPr lvl="0"/>
            <a:r>
              <a:rPr lang="en-US"/>
              <a:t>Key Takeaways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B71B9F-9288-08A6-152B-CABB825B3A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214" y="6290433"/>
            <a:ext cx="1100137" cy="365125"/>
          </a:xfrm>
        </p:spPr>
        <p:txBody>
          <a:bodyPr/>
          <a:lstStyle/>
          <a:p>
            <a:fld id="{F994776A-187E-9540-9EA4-8D5781AB769D}" type="slidenum">
              <a:rPr lang="en-US" noProof="0" smtClean="0">
                <a:latin typeface="Arial"/>
                <a:cs typeface="Arial"/>
              </a:rPr>
              <a:pPr/>
              <a:t>13</a:t>
            </a:fld>
            <a:endParaRPr lang="en-US" noProof="0">
              <a:latin typeface="Arial"/>
              <a:cs typeface="Arial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94C8DE99-5A31-9CB7-DD1D-8402C53B2360}"/>
              </a:ext>
            </a:extLst>
          </p:cNvPr>
          <p:cNvSpPr>
            <a:spLocks noGrp="1"/>
          </p:cNvSpPr>
          <p:nvPr/>
        </p:nvSpPr>
        <p:spPr>
          <a:xfrm>
            <a:off x="467496" y="1543324"/>
            <a:ext cx="7353742" cy="4454706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0" indent="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>
              <a:latin typeface="Arial"/>
              <a:cs typeface="Arial"/>
            </a:endParaRP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91550629-B63D-A1AE-B46F-468AD55A7DEB}"/>
              </a:ext>
            </a:extLst>
          </p:cNvPr>
          <p:cNvSpPr txBox="1">
            <a:spLocks/>
          </p:cNvSpPr>
          <p:nvPr/>
        </p:nvSpPr>
        <p:spPr>
          <a:xfrm>
            <a:off x="10962214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94776A-187E-9540-9EA4-8D5781AB769D}" type="slidenum">
              <a:rPr lang="en-US" smtClean="0">
                <a:latin typeface="Arial"/>
                <a:cs typeface="Arial"/>
              </a:rPr>
              <a:pPr/>
              <a:t>13</a:t>
            </a:fld>
            <a:endParaRPr lang="en-US">
              <a:latin typeface="Arial"/>
              <a:cs typeface="Arial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F6CA0C9-5B67-5802-FB14-F0E70EB63F7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591" y="760321"/>
            <a:ext cx="11277600" cy="365760"/>
          </a:xfrm>
        </p:spPr>
        <p:txBody>
          <a:bodyPr/>
          <a:lstStyle/>
          <a:p>
            <a:r>
              <a:rPr lang="en-US"/>
              <a:t>2</a:t>
            </a:r>
            <a:r>
              <a:rPr lang="en-US" noProof="0"/>
              <a:t> minutes</a:t>
            </a:r>
          </a:p>
        </p:txBody>
      </p:sp>
      <p:pic>
        <p:nvPicPr>
          <p:cNvPr id="6" name="Graphic 5" descr="Old Key with solid fill">
            <a:extLst>
              <a:ext uri="{FF2B5EF4-FFF2-40B4-BE49-F238E27FC236}">
                <a16:creationId xmlns:a16="http://schemas.microsoft.com/office/drawing/2014/main" id="{605721B4-6194-57F4-1DEE-BEE01954B2D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-1" r="-3353" b="4979"/>
          <a:stretch>
            <a:fillRect/>
          </a:stretch>
        </p:blipFill>
        <p:spPr>
          <a:xfrm rot="2602465">
            <a:off x="5294112" y="1939238"/>
            <a:ext cx="1817522" cy="1670996"/>
          </a:xfrm>
          <a:prstGeom prst="rect">
            <a:avLst/>
          </a:prstGeom>
        </p:spPr>
      </p:pic>
      <p:pic>
        <p:nvPicPr>
          <p:cNvPr id="23" name="Graphic 22" descr="Open hand with solid fill">
            <a:extLst>
              <a:ext uri="{FF2B5EF4-FFF2-40B4-BE49-F238E27FC236}">
                <a16:creationId xmlns:a16="http://schemas.microsoft.com/office/drawing/2014/main" id="{3F28B59F-017A-28E1-6A7F-F9DC7CF8DE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b="29298"/>
          <a:stretch>
            <a:fillRect/>
          </a:stretch>
        </p:blipFill>
        <p:spPr>
          <a:xfrm>
            <a:off x="3859703" y="1939118"/>
            <a:ext cx="4252175" cy="3006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9312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3428D-2A2A-031A-9B13-6EA7632AEB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C57528B-F9C4-5D06-8C2A-F4CC2764A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" y="54498"/>
            <a:ext cx="11266714" cy="589032"/>
          </a:xfrm>
        </p:spPr>
        <p:txBody>
          <a:bodyPr>
            <a:normAutofit fontScale="90000"/>
          </a:bodyPr>
          <a:lstStyle/>
          <a:p>
            <a:pPr lvl="0"/>
            <a:r>
              <a:rPr lang="en-US"/>
              <a:t>Resources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9CC1125-E879-DC6F-AF9B-47ACC4D9F4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214" y="6290433"/>
            <a:ext cx="1100137" cy="365125"/>
          </a:xfrm>
        </p:spPr>
        <p:txBody>
          <a:bodyPr/>
          <a:lstStyle/>
          <a:p>
            <a:fld id="{F994776A-187E-9540-9EA4-8D5781AB769D}" type="slidenum">
              <a:rPr lang="en-US" noProof="0" smtClean="0">
                <a:latin typeface="Arial"/>
                <a:cs typeface="Arial"/>
              </a:rPr>
              <a:pPr/>
              <a:t>14</a:t>
            </a:fld>
            <a:endParaRPr lang="en-US" noProof="0">
              <a:latin typeface="Arial"/>
              <a:cs typeface="Arial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E5580B63-A1B0-3DDA-89F1-7DE1029D4522}"/>
              </a:ext>
            </a:extLst>
          </p:cNvPr>
          <p:cNvSpPr>
            <a:spLocks noGrp="1"/>
          </p:cNvSpPr>
          <p:nvPr/>
        </p:nvSpPr>
        <p:spPr>
          <a:xfrm>
            <a:off x="467496" y="1543324"/>
            <a:ext cx="7353742" cy="4454706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0" indent="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>
              <a:latin typeface="Arial"/>
              <a:cs typeface="Arial"/>
            </a:endParaRP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F68C1D0E-205A-47DE-AE06-E3C3774BD9DA}"/>
              </a:ext>
            </a:extLst>
          </p:cNvPr>
          <p:cNvSpPr txBox="1">
            <a:spLocks/>
          </p:cNvSpPr>
          <p:nvPr/>
        </p:nvSpPr>
        <p:spPr>
          <a:xfrm>
            <a:off x="10962214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94776A-187E-9540-9EA4-8D5781AB769D}" type="slidenum">
              <a:rPr lang="en-US" smtClean="0">
                <a:latin typeface="Arial"/>
                <a:cs typeface="Arial"/>
              </a:rPr>
              <a:pPr/>
              <a:t>14</a:t>
            </a:fld>
            <a:endParaRPr lang="en-US">
              <a:latin typeface="Arial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675727-AB96-3B0E-DCAF-EF89F8821E03}"/>
              </a:ext>
            </a:extLst>
          </p:cNvPr>
          <p:cNvSpPr txBox="1"/>
          <p:nvPr/>
        </p:nvSpPr>
        <p:spPr>
          <a:xfrm>
            <a:off x="153171" y="1438549"/>
            <a:ext cx="88289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/>
              <a:t>KQED </a:t>
            </a:r>
            <a:r>
              <a:rPr lang="en-US" err="1"/>
              <a:t>MindShift</a:t>
            </a:r>
            <a:r>
              <a:rPr lang="en-US"/>
              <a:t> — </a:t>
            </a:r>
            <a:r>
              <a:rPr lang="en-US" i="1"/>
              <a:t>A Simple Exercise to Strengthen Emotional Intelligence in Teams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03857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72CBA-026F-7E96-546F-23B8813A83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16433" y="2448622"/>
            <a:ext cx="7763458" cy="592834"/>
          </a:xfrm>
        </p:spPr>
        <p:txBody>
          <a:bodyPr/>
          <a:lstStyle/>
          <a:p>
            <a:r>
              <a:rPr lang="en-US" noProof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55266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19F0D1-7003-61A6-751C-6D8D0D5F2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noProof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pPr/>
              <a:t>2</a:t>
            </a:fld>
            <a:endParaRPr lang="en-US" noProof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34D0F25-F108-91D0-850E-4366FC5A0A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9242" y="2422477"/>
            <a:ext cx="2668137" cy="1135972"/>
          </a:xfrm>
        </p:spPr>
        <p:txBody>
          <a:bodyPr>
            <a:normAutofit/>
          </a:bodyPr>
          <a:lstStyle/>
          <a:p>
            <a:r>
              <a:rPr lang="en-US" noProof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Agenda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B9CA2CC3-6E3F-1D2D-26E3-52F63A04D6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58150892"/>
              </p:ext>
            </p:extLst>
          </p:nvPr>
        </p:nvGraphicFramePr>
        <p:xfrm>
          <a:off x="3540078" y="412591"/>
          <a:ext cx="6668447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CAF75F80-6A10-790B-7D2D-7A1B94307F77}"/>
              </a:ext>
            </a:extLst>
          </p:cNvPr>
          <p:cNvSpPr txBox="1"/>
          <p:nvPr/>
        </p:nvSpPr>
        <p:spPr>
          <a:xfrm>
            <a:off x="4059455" y="1141916"/>
            <a:ext cx="4860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noProof="0"/>
              <a:t>1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C14BAAFA-1AF1-7EDA-DD31-63EA2EE6D323}"/>
              </a:ext>
            </a:extLst>
          </p:cNvPr>
          <p:cNvSpPr txBox="1"/>
          <p:nvPr/>
        </p:nvSpPr>
        <p:spPr>
          <a:xfrm>
            <a:off x="4454954" y="2763236"/>
            <a:ext cx="4860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noProof="0"/>
              <a:t>2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80A04C4-3816-D6B6-7B54-0A6291532C06}"/>
              </a:ext>
            </a:extLst>
          </p:cNvPr>
          <p:cNvSpPr txBox="1"/>
          <p:nvPr/>
        </p:nvSpPr>
        <p:spPr>
          <a:xfrm>
            <a:off x="4059455" y="4380275"/>
            <a:ext cx="4860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noProof="0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87682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9BE9248-AAC9-7177-DDCF-468E1634A0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" y="54498"/>
            <a:ext cx="11266714" cy="589032"/>
          </a:xfrm>
        </p:spPr>
        <p:txBody>
          <a:bodyPr>
            <a:normAutofit fontScale="90000"/>
          </a:bodyPr>
          <a:lstStyle/>
          <a:p>
            <a:r>
              <a:rPr lang="en-US">
                <a:latin typeface="Arial"/>
                <a:cs typeface="Arial"/>
              </a:rPr>
              <a:t>Introduction</a:t>
            </a:r>
            <a:endParaRPr lang="en-US" noProof="0">
              <a:latin typeface="Arial"/>
              <a:cs typeface="Arial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2622B8-A69E-BE80-6003-460739891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94776A-187E-9540-9EA4-8D5781AB769D}" type="slidenum">
              <a:rPr lang="en-US" noProof="0" smtClean="0">
                <a:latin typeface="Arial"/>
                <a:cs typeface="Arial"/>
              </a:rPr>
              <a:pPr/>
              <a:t>3</a:t>
            </a:fld>
            <a:endParaRPr lang="en-US" noProof="0">
              <a:latin typeface="Arial"/>
              <a:cs typeface="Arial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D5D8B093-CC35-64A0-5D9E-65578379E796}"/>
              </a:ext>
            </a:extLst>
          </p:cNvPr>
          <p:cNvSpPr>
            <a:spLocks noGrp="1"/>
          </p:cNvSpPr>
          <p:nvPr/>
        </p:nvSpPr>
        <p:spPr>
          <a:xfrm>
            <a:off x="467496" y="1543324"/>
            <a:ext cx="7353742" cy="4454706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0" indent="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>
              <a:latin typeface="Arial"/>
              <a:cs typeface="Arial"/>
            </a:endParaRPr>
          </a:p>
        </p:txBody>
      </p:sp>
      <p:sp>
        <p:nvSpPr>
          <p:cNvPr id="22" name="Rectangle 1">
            <a:extLst>
              <a:ext uri="{FF2B5EF4-FFF2-40B4-BE49-F238E27FC236}">
                <a16:creationId xmlns:a16="http://schemas.microsoft.com/office/drawing/2014/main" id="{BCE21BB2-A560-0559-6A5A-45870DE104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2854" y="1119105"/>
            <a:ext cx="9320543" cy="3880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200000"/>
              </a:lnSpc>
            </a:pPr>
            <a:r>
              <a:rPr lang="en-US" sz="3200" b="1"/>
              <a:t>Purpose</a:t>
            </a:r>
            <a:endParaRPr lang="en-US" sz="3200"/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200"/>
              <a:t>Explore how individuals approach teamwork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200"/>
              <a:t>Build empathy and collaboration across teams</a:t>
            </a:r>
          </a:p>
          <a:p>
            <a:pPr marL="457200" indent="-45720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sz="3200"/>
              <a:t>You will select a style, discuss, and share insights</a:t>
            </a:r>
          </a:p>
        </p:txBody>
      </p:sp>
    </p:spTree>
    <p:extLst>
      <p:ext uri="{BB962C8B-B14F-4D97-AF65-F5344CB8AC3E}">
        <p14:creationId xmlns:p14="http://schemas.microsoft.com/office/powerpoint/2010/main" val="17695120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49002"/>
    </mc:Choice>
    <mc:Fallback>
      <p:transition spd="slow" advTm="149002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37BCA0-98B8-4C90-AE68-1B424AB275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1F357C5-20E8-C18C-07C0-D657A4A19A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" y="54498"/>
            <a:ext cx="11266714" cy="589032"/>
          </a:xfrm>
        </p:spPr>
        <p:txBody>
          <a:bodyPr>
            <a:normAutofit fontScale="90000"/>
          </a:bodyPr>
          <a:lstStyle/>
          <a:p>
            <a:pPr lvl="0"/>
            <a:r>
              <a:rPr lang="en-US" noProof="0"/>
              <a:t>Compass signs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D19F211-E114-D0B7-60BA-DB7C12B48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663" y="5949233"/>
            <a:ext cx="1100137" cy="365125"/>
          </a:xfrm>
        </p:spPr>
        <p:txBody>
          <a:bodyPr/>
          <a:lstStyle/>
          <a:p>
            <a:fld id="{F994776A-187E-9540-9EA4-8D5781AB769D}" type="slidenum">
              <a:rPr lang="en-US" noProof="0" smtClean="0">
                <a:latin typeface="Arial"/>
                <a:cs typeface="Arial"/>
              </a:rPr>
              <a:pPr/>
              <a:t>4</a:t>
            </a:fld>
            <a:endParaRPr lang="en-US" noProof="0">
              <a:latin typeface="Arial"/>
              <a:cs typeface="Arial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DD418C1-1CF7-CF1C-364D-05DB31721081}"/>
              </a:ext>
            </a:extLst>
          </p:cNvPr>
          <p:cNvSpPr>
            <a:spLocks noGrp="1"/>
          </p:cNvSpPr>
          <p:nvPr/>
        </p:nvSpPr>
        <p:spPr>
          <a:xfrm>
            <a:off x="467496" y="1543324"/>
            <a:ext cx="7353742" cy="4454706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0" indent="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>
              <a:latin typeface="Arial"/>
              <a:cs typeface="Arial"/>
            </a:endParaRP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44A5F795-8EF3-18B2-02CA-4293FB9BF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12604" y="2468659"/>
            <a:ext cx="3017704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400" b="1" i="1">
                <a:solidFill>
                  <a:schemeClr val="accent3"/>
                </a:solidFill>
              </a:rPr>
              <a:t>West</a:t>
            </a:r>
            <a:endParaRPr lang="en-US" b="1" i="1">
              <a:solidFill>
                <a:schemeClr val="accent3"/>
              </a:solidFill>
            </a:endParaRPr>
          </a:p>
          <a:p>
            <a:pPr algn="ctr"/>
            <a:r>
              <a:rPr lang="en-US" i="1"/>
              <a:t>Paying attention to detail -likes to know the who, what, when, where and why before acting.</a:t>
            </a:r>
            <a:endParaRPr lang="en-US" sz="20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2A1813-9FD7-B7C3-75DC-CBE5143793C4}"/>
              </a:ext>
            </a:extLst>
          </p:cNvPr>
          <p:cNvSpPr txBox="1"/>
          <p:nvPr/>
        </p:nvSpPr>
        <p:spPr>
          <a:xfrm>
            <a:off x="4087075" y="728974"/>
            <a:ext cx="3384183" cy="10156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400" b="1" i="1">
                <a:solidFill>
                  <a:schemeClr val="accent3"/>
                </a:solidFill>
              </a:rPr>
              <a:t>North</a:t>
            </a:r>
          </a:p>
          <a:p>
            <a:pPr algn="ctr"/>
            <a:r>
              <a:rPr lang="en-US" b="1" i="1"/>
              <a:t>Acting – </a:t>
            </a:r>
            <a:r>
              <a:rPr lang="en-US" i="1"/>
              <a:t>"Let's do it;" Likes to act, try things, plunge in.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86710D-1E97-117F-6EE8-CAC1763CF7C4}"/>
              </a:ext>
            </a:extLst>
          </p:cNvPr>
          <p:cNvSpPr txBox="1"/>
          <p:nvPr/>
        </p:nvSpPr>
        <p:spPr>
          <a:xfrm>
            <a:off x="7319952" y="2782669"/>
            <a:ext cx="3815997" cy="1292662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400" b="1" i="1">
                <a:solidFill>
                  <a:schemeClr val="accent3"/>
                </a:solidFill>
              </a:rPr>
              <a:t>East</a:t>
            </a:r>
            <a:endParaRPr lang="en-US" b="1" i="1">
              <a:solidFill>
                <a:schemeClr val="accent3"/>
              </a:solidFill>
            </a:endParaRPr>
          </a:p>
          <a:p>
            <a:pPr algn="ctr"/>
            <a:r>
              <a:rPr lang="en-US" b="1" i="1"/>
              <a:t>Speculating – </a:t>
            </a:r>
            <a:r>
              <a:rPr lang="en-US" i="1"/>
              <a:t>likes to look at the big picture and the possibilities before acting.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DC35CCC-991F-3280-0FE9-7F58B13CE302}"/>
              </a:ext>
            </a:extLst>
          </p:cNvPr>
          <p:cNvSpPr txBox="1"/>
          <p:nvPr/>
        </p:nvSpPr>
        <p:spPr>
          <a:xfrm>
            <a:off x="3877183" y="4635619"/>
            <a:ext cx="3670272" cy="184665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400" b="1" i="1">
                <a:solidFill>
                  <a:schemeClr val="accent3"/>
                </a:solidFill>
              </a:rPr>
              <a:t>South</a:t>
            </a:r>
          </a:p>
          <a:p>
            <a:pPr algn="ctr"/>
            <a:r>
              <a:rPr lang="en-US" b="1" i="1"/>
              <a:t>Caring -</a:t>
            </a:r>
            <a:r>
              <a:rPr lang="en-US" i="1"/>
              <a:t> likes to know that everyone’s feelings have been taken into consideration and that their voices have been heard before acting.</a:t>
            </a:r>
          </a:p>
        </p:txBody>
      </p:sp>
      <p:sp>
        <p:nvSpPr>
          <p:cNvPr id="25" name="Text Placeholder 24">
            <a:extLst>
              <a:ext uri="{FF2B5EF4-FFF2-40B4-BE49-F238E27FC236}">
                <a16:creationId xmlns:a16="http://schemas.microsoft.com/office/drawing/2014/main" id="{BFB2D387-BC18-CCC5-2901-5C26A11C3748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73519" y="693316"/>
            <a:ext cx="11277600" cy="365760"/>
          </a:xfrm>
        </p:spPr>
        <p:txBody>
          <a:bodyPr/>
          <a:lstStyle/>
          <a:p>
            <a:r>
              <a:rPr lang="en-US"/>
              <a:t>Choose your location/style</a:t>
            </a:r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6B37C7ED-98BD-4F68-2850-80F7571D7881}"/>
              </a:ext>
            </a:extLst>
          </p:cNvPr>
          <p:cNvSpPr/>
          <p:nvPr/>
        </p:nvSpPr>
        <p:spPr>
          <a:xfrm>
            <a:off x="4573049" y="2079400"/>
            <a:ext cx="2385872" cy="2385872"/>
          </a:xfrm>
          <a:custGeom>
            <a:avLst/>
            <a:gdLst>
              <a:gd name="csX0" fmla="*/ 1194508 w 2385872"/>
              <a:gd name="csY0" fmla="*/ 1383114 h 2385872"/>
              <a:gd name="csX1" fmla="*/ 1005901 w 2385872"/>
              <a:gd name="csY1" fmla="*/ 1194508 h 2385872"/>
              <a:gd name="csX2" fmla="*/ 1194508 w 2385872"/>
              <a:gd name="csY2" fmla="*/ 1005901 h 2385872"/>
              <a:gd name="csX3" fmla="*/ 1383114 w 2385872"/>
              <a:gd name="csY3" fmla="*/ 1194508 h 2385872"/>
              <a:gd name="csX4" fmla="*/ 1194508 w 2385872"/>
              <a:gd name="csY4" fmla="*/ 1383114 h 2385872"/>
              <a:gd name="csX5" fmla="*/ 2263278 w 2385872"/>
              <a:gd name="csY5" fmla="*/ 1153643 h 2385872"/>
              <a:gd name="csX6" fmla="*/ 2068385 w 2385872"/>
              <a:gd name="csY6" fmla="*/ 1093918 h 2385872"/>
              <a:gd name="csX7" fmla="*/ 1590581 w 2385872"/>
              <a:gd name="csY7" fmla="*/ 943033 h 2385872"/>
              <a:gd name="csX8" fmla="*/ 1744610 w 2385872"/>
              <a:gd name="csY8" fmla="*/ 644406 h 2385872"/>
              <a:gd name="csX9" fmla="*/ 1449127 w 2385872"/>
              <a:gd name="csY9" fmla="*/ 798434 h 2385872"/>
              <a:gd name="csX10" fmla="*/ 1295098 w 2385872"/>
              <a:gd name="csY10" fmla="*/ 317488 h 2385872"/>
              <a:gd name="csX11" fmla="*/ 1232229 w 2385872"/>
              <a:gd name="csY11" fmla="*/ 122594 h 2385872"/>
              <a:gd name="csX12" fmla="*/ 1194508 w 2385872"/>
              <a:gd name="csY12" fmla="*/ 0 h 2385872"/>
              <a:gd name="csX13" fmla="*/ 1153643 w 2385872"/>
              <a:gd name="csY13" fmla="*/ 125738 h 2385872"/>
              <a:gd name="csX14" fmla="*/ 1093918 w 2385872"/>
              <a:gd name="csY14" fmla="*/ 320631 h 2385872"/>
              <a:gd name="csX15" fmla="*/ 946176 w 2385872"/>
              <a:gd name="csY15" fmla="*/ 798434 h 2385872"/>
              <a:gd name="csX16" fmla="*/ 647549 w 2385872"/>
              <a:gd name="csY16" fmla="*/ 644406 h 2385872"/>
              <a:gd name="csX17" fmla="*/ 801578 w 2385872"/>
              <a:gd name="csY17" fmla="*/ 939889 h 2385872"/>
              <a:gd name="csX18" fmla="*/ 323774 w 2385872"/>
              <a:gd name="csY18" fmla="*/ 1090774 h 2385872"/>
              <a:gd name="csX19" fmla="*/ 125738 w 2385872"/>
              <a:gd name="csY19" fmla="*/ 1150500 h 2385872"/>
              <a:gd name="csX20" fmla="*/ 0 w 2385872"/>
              <a:gd name="csY20" fmla="*/ 1191365 h 2385872"/>
              <a:gd name="csX21" fmla="*/ 125738 w 2385872"/>
              <a:gd name="csY21" fmla="*/ 1232229 h 2385872"/>
              <a:gd name="csX22" fmla="*/ 317488 w 2385872"/>
              <a:gd name="csY22" fmla="*/ 1295098 h 2385872"/>
              <a:gd name="csX23" fmla="*/ 798434 w 2385872"/>
              <a:gd name="csY23" fmla="*/ 1445983 h 2385872"/>
              <a:gd name="csX24" fmla="*/ 644406 w 2385872"/>
              <a:gd name="csY24" fmla="*/ 1741467 h 2385872"/>
              <a:gd name="csX25" fmla="*/ 939889 w 2385872"/>
              <a:gd name="csY25" fmla="*/ 1587438 h 2385872"/>
              <a:gd name="csX26" fmla="*/ 1090774 w 2385872"/>
              <a:gd name="csY26" fmla="*/ 2065241 h 2385872"/>
              <a:gd name="csX27" fmla="*/ 1150500 w 2385872"/>
              <a:gd name="csY27" fmla="*/ 2260135 h 2385872"/>
              <a:gd name="csX28" fmla="*/ 1191365 w 2385872"/>
              <a:gd name="csY28" fmla="*/ 2385872 h 2385872"/>
              <a:gd name="csX29" fmla="*/ 1232229 w 2385872"/>
              <a:gd name="csY29" fmla="*/ 2260135 h 2385872"/>
              <a:gd name="csX30" fmla="*/ 1295098 w 2385872"/>
              <a:gd name="csY30" fmla="*/ 2065241 h 2385872"/>
              <a:gd name="csX31" fmla="*/ 1449127 w 2385872"/>
              <a:gd name="csY31" fmla="*/ 1584295 h 2385872"/>
              <a:gd name="csX32" fmla="*/ 1744610 w 2385872"/>
              <a:gd name="csY32" fmla="*/ 1738323 h 2385872"/>
              <a:gd name="csX33" fmla="*/ 1587438 w 2385872"/>
              <a:gd name="csY33" fmla="*/ 1442840 h 2385872"/>
              <a:gd name="csX34" fmla="*/ 2065241 w 2385872"/>
              <a:gd name="csY34" fmla="*/ 1291955 h 2385872"/>
              <a:gd name="csX35" fmla="*/ 2260135 w 2385872"/>
              <a:gd name="csY35" fmla="*/ 1229086 h 2385872"/>
              <a:gd name="csX36" fmla="*/ 2385872 w 2385872"/>
              <a:gd name="csY36" fmla="*/ 1188221 h 2385872"/>
              <a:gd name="csX37" fmla="*/ 2263278 w 2385872"/>
              <a:gd name="csY37" fmla="*/ 1153643 h 238587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2385872" h="2385872">
                <a:moveTo>
                  <a:pt x="1194508" y="1383114"/>
                </a:moveTo>
                <a:cubicBezTo>
                  <a:pt x="1090774" y="1383114"/>
                  <a:pt x="1005901" y="1298241"/>
                  <a:pt x="1005901" y="1194508"/>
                </a:cubicBezTo>
                <a:cubicBezTo>
                  <a:pt x="1005901" y="1090774"/>
                  <a:pt x="1090774" y="1005901"/>
                  <a:pt x="1194508" y="1005901"/>
                </a:cubicBezTo>
                <a:cubicBezTo>
                  <a:pt x="1298241" y="1005901"/>
                  <a:pt x="1383114" y="1090774"/>
                  <a:pt x="1383114" y="1194508"/>
                </a:cubicBezTo>
                <a:cubicBezTo>
                  <a:pt x="1383114" y="1298241"/>
                  <a:pt x="1298241" y="1383114"/>
                  <a:pt x="1194508" y="1383114"/>
                </a:cubicBezTo>
                <a:close/>
                <a:moveTo>
                  <a:pt x="2263278" y="1153643"/>
                </a:moveTo>
                <a:lnTo>
                  <a:pt x="2068385" y="1093918"/>
                </a:lnTo>
                <a:lnTo>
                  <a:pt x="1590581" y="943033"/>
                </a:lnTo>
                <a:lnTo>
                  <a:pt x="1744610" y="644406"/>
                </a:lnTo>
                <a:lnTo>
                  <a:pt x="1449127" y="798434"/>
                </a:lnTo>
                <a:lnTo>
                  <a:pt x="1295098" y="317488"/>
                </a:lnTo>
                <a:lnTo>
                  <a:pt x="1232229" y="122594"/>
                </a:lnTo>
                <a:lnTo>
                  <a:pt x="1194508" y="0"/>
                </a:lnTo>
                <a:lnTo>
                  <a:pt x="1153643" y="125738"/>
                </a:lnTo>
                <a:lnTo>
                  <a:pt x="1093918" y="320631"/>
                </a:lnTo>
                <a:lnTo>
                  <a:pt x="946176" y="798434"/>
                </a:lnTo>
                <a:lnTo>
                  <a:pt x="647549" y="644406"/>
                </a:lnTo>
                <a:lnTo>
                  <a:pt x="801578" y="939889"/>
                </a:lnTo>
                <a:lnTo>
                  <a:pt x="323774" y="1090774"/>
                </a:lnTo>
                <a:lnTo>
                  <a:pt x="125738" y="1150500"/>
                </a:lnTo>
                <a:lnTo>
                  <a:pt x="0" y="1191365"/>
                </a:lnTo>
                <a:lnTo>
                  <a:pt x="125738" y="1232229"/>
                </a:lnTo>
                <a:lnTo>
                  <a:pt x="317488" y="1295098"/>
                </a:lnTo>
                <a:lnTo>
                  <a:pt x="798434" y="1445983"/>
                </a:lnTo>
                <a:lnTo>
                  <a:pt x="644406" y="1741467"/>
                </a:lnTo>
                <a:lnTo>
                  <a:pt x="939889" y="1587438"/>
                </a:lnTo>
                <a:lnTo>
                  <a:pt x="1090774" y="2065241"/>
                </a:lnTo>
                <a:lnTo>
                  <a:pt x="1150500" y="2260135"/>
                </a:lnTo>
                <a:lnTo>
                  <a:pt x="1191365" y="2385872"/>
                </a:lnTo>
                <a:lnTo>
                  <a:pt x="1232229" y="2260135"/>
                </a:lnTo>
                <a:lnTo>
                  <a:pt x="1295098" y="2065241"/>
                </a:lnTo>
                <a:lnTo>
                  <a:pt x="1449127" y="1584295"/>
                </a:lnTo>
                <a:lnTo>
                  <a:pt x="1744610" y="1738323"/>
                </a:lnTo>
                <a:lnTo>
                  <a:pt x="1587438" y="1442840"/>
                </a:lnTo>
                <a:lnTo>
                  <a:pt x="2065241" y="1291955"/>
                </a:lnTo>
                <a:lnTo>
                  <a:pt x="2260135" y="1229086"/>
                </a:lnTo>
                <a:lnTo>
                  <a:pt x="2385872" y="1188221"/>
                </a:lnTo>
                <a:lnTo>
                  <a:pt x="2263278" y="1153643"/>
                </a:lnTo>
                <a:close/>
              </a:path>
            </a:pathLst>
          </a:custGeom>
          <a:solidFill>
            <a:schemeClr val="accent5">
              <a:lumMod val="75000"/>
            </a:schemeClr>
          </a:solidFill>
          <a:ln w="31353" cap="flat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869B827D-554A-1545-FEA8-12677A9EDEF2}"/>
              </a:ext>
            </a:extLst>
          </p:cNvPr>
          <p:cNvSpPr/>
          <p:nvPr/>
        </p:nvSpPr>
        <p:spPr>
          <a:xfrm>
            <a:off x="5943589" y="3446797"/>
            <a:ext cx="880163" cy="880163"/>
          </a:xfrm>
          <a:custGeom>
            <a:avLst/>
            <a:gdLst>
              <a:gd name="csX0" fmla="*/ 669553 w 880163"/>
              <a:gd name="csY0" fmla="*/ 66012 h 880163"/>
              <a:gd name="csX1" fmla="*/ 512381 w 880163"/>
              <a:gd name="csY1" fmla="*/ 370926 h 880163"/>
              <a:gd name="csX2" fmla="*/ 370926 w 880163"/>
              <a:gd name="csY2" fmla="*/ 515524 h 880163"/>
              <a:gd name="csX3" fmla="*/ 62869 w 880163"/>
              <a:gd name="csY3" fmla="*/ 672697 h 880163"/>
              <a:gd name="csX4" fmla="*/ 44008 w 880163"/>
              <a:gd name="csY4" fmla="*/ 738709 h 880163"/>
              <a:gd name="csX5" fmla="*/ 0 w 880163"/>
              <a:gd name="csY5" fmla="*/ 880164 h 880163"/>
              <a:gd name="csX6" fmla="*/ 553246 w 880163"/>
              <a:gd name="csY6" fmla="*/ 606684 h 880163"/>
              <a:gd name="csX7" fmla="*/ 609828 w 880163"/>
              <a:gd name="csY7" fmla="*/ 550102 h 880163"/>
              <a:gd name="csX8" fmla="*/ 880164 w 880163"/>
              <a:gd name="csY8" fmla="*/ 0 h 880163"/>
              <a:gd name="csX9" fmla="*/ 735565 w 880163"/>
              <a:gd name="csY9" fmla="*/ 47152 h 880163"/>
              <a:gd name="csX10" fmla="*/ 669553 w 880163"/>
              <a:gd name="csY10" fmla="*/ 66012 h 880163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880163" h="880163">
                <a:moveTo>
                  <a:pt x="669553" y="66012"/>
                </a:moveTo>
                <a:cubicBezTo>
                  <a:pt x="638119" y="176033"/>
                  <a:pt x="584680" y="279766"/>
                  <a:pt x="512381" y="370926"/>
                </a:cubicBezTo>
                <a:cubicBezTo>
                  <a:pt x="471516" y="424365"/>
                  <a:pt x="421221" y="471516"/>
                  <a:pt x="370926" y="515524"/>
                </a:cubicBezTo>
                <a:cubicBezTo>
                  <a:pt x="279766" y="587824"/>
                  <a:pt x="176033" y="641262"/>
                  <a:pt x="62869" y="672697"/>
                </a:cubicBezTo>
                <a:lnTo>
                  <a:pt x="44008" y="738709"/>
                </a:lnTo>
                <a:lnTo>
                  <a:pt x="0" y="880164"/>
                </a:lnTo>
                <a:cubicBezTo>
                  <a:pt x="207467" y="845586"/>
                  <a:pt x="399217" y="751283"/>
                  <a:pt x="553246" y="606684"/>
                </a:cubicBezTo>
                <a:cubicBezTo>
                  <a:pt x="572107" y="587824"/>
                  <a:pt x="590967" y="568963"/>
                  <a:pt x="609828" y="550102"/>
                </a:cubicBezTo>
                <a:cubicBezTo>
                  <a:pt x="751283" y="396074"/>
                  <a:pt x="845586" y="204324"/>
                  <a:pt x="880164" y="0"/>
                </a:cubicBezTo>
                <a:lnTo>
                  <a:pt x="735565" y="47152"/>
                </a:lnTo>
                <a:lnTo>
                  <a:pt x="669553" y="66012"/>
                </a:lnTo>
                <a:close/>
              </a:path>
            </a:pathLst>
          </a:custGeom>
          <a:solidFill>
            <a:srgbClr val="000000"/>
          </a:solidFill>
          <a:ln w="31353" cap="flat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73A5E1B5-9616-3BFF-BCAA-D38E664B1A19}"/>
              </a:ext>
            </a:extLst>
          </p:cNvPr>
          <p:cNvSpPr/>
          <p:nvPr/>
        </p:nvSpPr>
        <p:spPr>
          <a:xfrm>
            <a:off x="5943589" y="2220855"/>
            <a:ext cx="877020" cy="877020"/>
          </a:xfrm>
          <a:custGeom>
            <a:avLst/>
            <a:gdLst>
              <a:gd name="csX0" fmla="*/ 66012 w 877020"/>
              <a:gd name="csY0" fmla="*/ 207467 h 877020"/>
              <a:gd name="csX1" fmla="*/ 367783 w 877020"/>
              <a:gd name="csY1" fmla="*/ 364639 h 877020"/>
              <a:gd name="csX2" fmla="*/ 512381 w 877020"/>
              <a:gd name="csY2" fmla="*/ 509238 h 877020"/>
              <a:gd name="csX3" fmla="*/ 669553 w 877020"/>
              <a:gd name="csY3" fmla="*/ 814151 h 877020"/>
              <a:gd name="csX4" fmla="*/ 735565 w 877020"/>
              <a:gd name="csY4" fmla="*/ 833012 h 877020"/>
              <a:gd name="csX5" fmla="*/ 877020 w 877020"/>
              <a:gd name="csY5" fmla="*/ 877020 h 877020"/>
              <a:gd name="csX6" fmla="*/ 606684 w 877020"/>
              <a:gd name="csY6" fmla="*/ 326918 h 877020"/>
              <a:gd name="csX7" fmla="*/ 550102 w 877020"/>
              <a:gd name="csY7" fmla="*/ 270336 h 877020"/>
              <a:gd name="csX8" fmla="*/ 0 w 877020"/>
              <a:gd name="csY8" fmla="*/ 0 h 877020"/>
              <a:gd name="csX9" fmla="*/ 44008 w 877020"/>
              <a:gd name="csY9" fmla="*/ 141455 h 877020"/>
              <a:gd name="csX10" fmla="*/ 66012 w 877020"/>
              <a:gd name="csY10" fmla="*/ 207467 h 87702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877020" h="877020">
                <a:moveTo>
                  <a:pt x="66012" y="207467"/>
                </a:moveTo>
                <a:cubicBezTo>
                  <a:pt x="176033" y="238902"/>
                  <a:pt x="279766" y="292340"/>
                  <a:pt x="367783" y="364639"/>
                </a:cubicBezTo>
                <a:cubicBezTo>
                  <a:pt x="421221" y="405504"/>
                  <a:pt x="468373" y="455799"/>
                  <a:pt x="512381" y="509238"/>
                </a:cubicBezTo>
                <a:cubicBezTo>
                  <a:pt x="584680" y="600397"/>
                  <a:pt x="638119" y="700987"/>
                  <a:pt x="669553" y="814151"/>
                </a:cubicBezTo>
                <a:lnTo>
                  <a:pt x="735565" y="833012"/>
                </a:lnTo>
                <a:lnTo>
                  <a:pt x="877020" y="877020"/>
                </a:lnTo>
                <a:cubicBezTo>
                  <a:pt x="842442" y="672697"/>
                  <a:pt x="748139" y="480947"/>
                  <a:pt x="606684" y="326918"/>
                </a:cubicBezTo>
                <a:cubicBezTo>
                  <a:pt x="587824" y="308057"/>
                  <a:pt x="568963" y="289197"/>
                  <a:pt x="550102" y="270336"/>
                </a:cubicBezTo>
                <a:cubicBezTo>
                  <a:pt x="396074" y="128881"/>
                  <a:pt x="207467" y="34578"/>
                  <a:pt x="0" y="0"/>
                </a:cubicBezTo>
                <a:lnTo>
                  <a:pt x="44008" y="141455"/>
                </a:lnTo>
                <a:lnTo>
                  <a:pt x="66012" y="207467"/>
                </a:lnTo>
                <a:close/>
              </a:path>
            </a:pathLst>
          </a:custGeom>
          <a:solidFill>
            <a:srgbClr val="000000"/>
          </a:solidFill>
          <a:ln w="31353" cap="flat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47F0945-7445-E73D-8444-93D0D7BF435A}"/>
              </a:ext>
            </a:extLst>
          </p:cNvPr>
          <p:cNvSpPr/>
          <p:nvPr/>
        </p:nvSpPr>
        <p:spPr>
          <a:xfrm>
            <a:off x="4711360" y="2220855"/>
            <a:ext cx="880163" cy="873876"/>
          </a:xfrm>
          <a:custGeom>
            <a:avLst/>
            <a:gdLst>
              <a:gd name="csX0" fmla="*/ 210611 w 880163"/>
              <a:gd name="csY0" fmla="*/ 807865 h 873876"/>
              <a:gd name="csX1" fmla="*/ 367783 w 880163"/>
              <a:gd name="csY1" fmla="*/ 502951 h 873876"/>
              <a:gd name="csX2" fmla="*/ 512381 w 880163"/>
              <a:gd name="csY2" fmla="*/ 358352 h 873876"/>
              <a:gd name="csX3" fmla="*/ 814151 w 880163"/>
              <a:gd name="csY3" fmla="*/ 204324 h 873876"/>
              <a:gd name="csX4" fmla="*/ 836156 w 880163"/>
              <a:gd name="csY4" fmla="*/ 141455 h 873876"/>
              <a:gd name="csX5" fmla="*/ 880164 w 880163"/>
              <a:gd name="csY5" fmla="*/ 0 h 873876"/>
              <a:gd name="csX6" fmla="*/ 330061 w 880163"/>
              <a:gd name="csY6" fmla="*/ 267193 h 873876"/>
              <a:gd name="csX7" fmla="*/ 273479 w 880163"/>
              <a:gd name="csY7" fmla="*/ 323774 h 873876"/>
              <a:gd name="csX8" fmla="*/ 0 w 880163"/>
              <a:gd name="csY8" fmla="*/ 873877 h 873876"/>
              <a:gd name="csX9" fmla="*/ 141455 w 880163"/>
              <a:gd name="csY9" fmla="*/ 829869 h 873876"/>
              <a:gd name="csX10" fmla="*/ 210611 w 880163"/>
              <a:gd name="csY10" fmla="*/ 807865 h 873876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880163" h="873876">
                <a:moveTo>
                  <a:pt x="210611" y="807865"/>
                </a:moveTo>
                <a:cubicBezTo>
                  <a:pt x="242045" y="697844"/>
                  <a:pt x="295484" y="594111"/>
                  <a:pt x="367783" y="502951"/>
                </a:cubicBezTo>
                <a:cubicBezTo>
                  <a:pt x="408647" y="449512"/>
                  <a:pt x="458943" y="402361"/>
                  <a:pt x="512381" y="358352"/>
                </a:cubicBezTo>
                <a:cubicBezTo>
                  <a:pt x="603541" y="286053"/>
                  <a:pt x="704131" y="235758"/>
                  <a:pt x="814151" y="204324"/>
                </a:cubicBezTo>
                <a:lnTo>
                  <a:pt x="836156" y="141455"/>
                </a:lnTo>
                <a:lnTo>
                  <a:pt x="880164" y="0"/>
                </a:lnTo>
                <a:cubicBezTo>
                  <a:pt x="675840" y="34578"/>
                  <a:pt x="484090" y="125738"/>
                  <a:pt x="330061" y="267193"/>
                </a:cubicBezTo>
                <a:cubicBezTo>
                  <a:pt x="311201" y="286053"/>
                  <a:pt x="292340" y="304914"/>
                  <a:pt x="273479" y="323774"/>
                </a:cubicBezTo>
                <a:cubicBezTo>
                  <a:pt x="132025" y="477803"/>
                  <a:pt x="34578" y="669553"/>
                  <a:pt x="0" y="873877"/>
                </a:cubicBezTo>
                <a:lnTo>
                  <a:pt x="141455" y="829869"/>
                </a:lnTo>
                <a:lnTo>
                  <a:pt x="210611" y="807865"/>
                </a:lnTo>
                <a:close/>
              </a:path>
            </a:pathLst>
          </a:custGeom>
          <a:solidFill>
            <a:srgbClr val="000000"/>
          </a:solidFill>
          <a:ln w="31353" cap="flat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  <p:sp>
        <p:nvSpPr>
          <p:cNvPr id="32" name="Freeform: Shape 31">
            <a:extLst>
              <a:ext uri="{FF2B5EF4-FFF2-40B4-BE49-F238E27FC236}">
                <a16:creationId xmlns:a16="http://schemas.microsoft.com/office/drawing/2014/main" id="{7DBB8AFB-6EB1-EA3D-B56D-10C3A8FC1186}"/>
              </a:ext>
            </a:extLst>
          </p:cNvPr>
          <p:cNvSpPr/>
          <p:nvPr/>
        </p:nvSpPr>
        <p:spPr>
          <a:xfrm>
            <a:off x="4714504" y="3449940"/>
            <a:ext cx="877020" cy="877020"/>
          </a:xfrm>
          <a:custGeom>
            <a:avLst/>
            <a:gdLst>
              <a:gd name="csX0" fmla="*/ 811008 w 877020"/>
              <a:gd name="csY0" fmla="*/ 669553 h 877020"/>
              <a:gd name="csX1" fmla="*/ 506094 w 877020"/>
              <a:gd name="csY1" fmla="*/ 512381 h 877020"/>
              <a:gd name="csX2" fmla="*/ 364639 w 877020"/>
              <a:gd name="csY2" fmla="*/ 370926 h 877020"/>
              <a:gd name="csX3" fmla="*/ 207467 w 877020"/>
              <a:gd name="csY3" fmla="*/ 66012 h 877020"/>
              <a:gd name="csX4" fmla="*/ 141455 w 877020"/>
              <a:gd name="csY4" fmla="*/ 44008 h 877020"/>
              <a:gd name="csX5" fmla="*/ 0 w 877020"/>
              <a:gd name="csY5" fmla="*/ 0 h 877020"/>
              <a:gd name="csX6" fmla="*/ 270336 w 877020"/>
              <a:gd name="csY6" fmla="*/ 550102 h 877020"/>
              <a:gd name="csX7" fmla="*/ 326918 w 877020"/>
              <a:gd name="csY7" fmla="*/ 606684 h 877020"/>
              <a:gd name="csX8" fmla="*/ 877020 w 877020"/>
              <a:gd name="csY8" fmla="*/ 877020 h 877020"/>
              <a:gd name="csX9" fmla="*/ 829869 w 877020"/>
              <a:gd name="csY9" fmla="*/ 735565 h 877020"/>
              <a:gd name="csX10" fmla="*/ 811008 w 877020"/>
              <a:gd name="csY10" fmla="*/ 669553 h 87702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</a:cxnLst>
            <a:rect l="l" t="t" r="r" b="b"/>
            <a:pathLst>
              <a:path w="877020" h="877020">
                <a:moveTo>
                  <a:pt x="811008" y="669553"/>
                </a:moveTo>
                <a:cubicBezTo>
                  <a:pt x="700987" y="638119"/>
                  <a:pt x="597254" y="584680"/>
                  <a:pt x="506094" y="512381"/>
                </a:cubicBezTo>
                <a:cubicBezTo>
                  <a:pt x="452656" y="471516"/>
                  <a:pt x="405504" y="421221"/>
                  <a:pt x="364639" y="370926"/>
                </a:cubicBezTo>
                <a:cubicBezTo>
                  <a:pt x="292340" y="279766"/>
                  <a:pt x="238902" y="176033"/>
                  <a:pt x="207467" y="66012"/>
                </a:cubicBezTo>
                <a:lnTo>
                  <a:pt x="141455" y="44008"/>
                </a:lnTo>
                <a:lnTo>
                  <a:pt x="0" y="0"/>
                </a:lnTo>
                <a:cubicBezTo>
                  <a:pt x="34578" y="207467"/>
                  <a:pt x="128881" y="399217"/>
                  <a:pt x="270336" y="550102"/>
                </a:cubicBezTo>
                <a:cubicBezTo>
                  <a:pt x="289197" y="568963"/>
                  <a:pt x="308057" y="587824"/>
                  <a:pt x="326918" y="606684"/>
                </a:cubicBezTo>
                <a:cubicBezTo>
                  <a:pt x="480947" y="748139"/>
                  <a:pt x="672697" y="842442"/>
                  <a:pt x="877020" y="877020"/>
                </a:cubicBezTo>
                <a:lnTo>
                  <a:pt x="829869" y="735565"/>
                </a:lnTo>
                <a:lnTo>
                  <a:pt x="811008" y="669553"/>
                </a:lnTo>
                <a:close/>
              </a:path>
            </a:pathLst>
          </a:custGeom>
          <a:solidFill>
            <a:srgbClr val="000000"/>
          </a:solidFill>
          <a:ln w="31353" cap="flat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375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94471-7835-A4A1-483E-82F69CEDF6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89E9BE6-9682-1E57-D455-D04316D6BD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" y="54498"/>
            <a:ext cx="11266714" cy="589032"/>
          </a:xfrm>
        </p:spPr>
        <p:txBody>
          <a:bodyPr>
            <a:normAutofit fontScale="90000"/>
          </a:bodyPr>
          <a:lstStyle/>
          <a:p>
            <a:pPr lvl="0"/>
            <a:r>
              <a:rPr lang="en-US"/>
              <a:t>Group Role Selection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A33ABF9-89A2-9CFB-CA66-803A907699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214" y="6290433"/>
            <a:ext cx="1100137" cy="365125"/>
          </a:xfrm>
        </p:spPr>
        <p:txBody>
          <a:bodyPr/>
          <a:lstStyle/>
          <a:p>
            <a:fld id="{F994776A-187E-9540-9EA4-8D5781AB769D}" type="slidenum">
              <a:rPr lang="en-US" noProof="0" smtClean="0">
                <a:latin typeface="Arial"/>
                <a:cs typeface="Arial"/>
              </a:rPr>
              <a:pPr/>
              <a:t>5</a:t>
            </a:fld>
            <a:endParaRPr lang="en-US" noProof="0">
              <a:latin typeface="Arial"/>
              <a:cs typeface="Arial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07F64BC-7817-9E0C-2A80-499068040506}"/>
              </a:ext>
            </a:extLst>
          </p:cNvPr>
          <p:cNvSpPr>
            <a:spLocks noGrp="1"/>
          </p:cNvSpPr>
          <p:nvPr/>
        </p:nvSpPr>
        <p:spPr>
          <a:xfrm>
            <a:off x="1510770" y="1109445"/>
            <a:ext cx="7353742" cy="4454706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0" indent="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>
              <a:latin typeface="Arial"/>
              <a:cs typeface="Arial"/>
            </a:endParaRPr>
          </a:p>
        </p:txBody>
      </p:sp>
      <p:sp>
        <p:nvSpPr>
          <p:cNvPr id="17" name="Rectangle 1">
            <a:extLst>
              <a:ext uri="{FF2B5EF4-FFF2-40B4-BE49-F238E27FC236}">
                <a16:creationId xmlns:a16="http://schemas.microsoft.com/office/drawing/2014/main" id="{EC2826EE-B911-2B76-B57C-CF916378B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6786" y="3413735"/>
            <a:ext cx="8125614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spcBef>
                <a:spcPts val="1200"/>
              </a:spcBef>
            </a:pPr>
            <a:r>
              <a:rPr lang="en-US" sz="2800" b="1"/>
              <a:t>Presenter</a:t>
            </a:r>
            <a:r>
              <a:rPr lang="en-US" sz="2800"/>
              <a:t> -- presents the group’s responses when time ends</a:t>
            </a:r>
            <a:endParaRPr lang="en-US" sz="3200"/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2A7CE23F-46BD-91A3-8C47-69D137005E64}"/>
              </a:ext>
            </a:extLst>
          </p:cNvPr>
          <p:cNvSpPr txBox="1">
            <a:spLocks/>
          </p:cNvSpPr>
          <p:nvPr/>
        </p:nvSpPr>
        <p:spPr>
          <a:xfrm>
            <a:off x="10962214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94776A-187E-9540-9EA4-8D5781AB769D}" type="slidenum">
              <a:rPr lang="en-US" smtClean="0">
                <a:latin typeface="Arial"/>
                <a:cs typeface="Arial"/>
              </a:rPr>
              <a:pPr/>
              <a:t>5</a:t>
            </a:fld>
            <a:endParaRPr lang="en-US">
              <a:latin typeface="Arial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311559BA-936F-54C5-BEE1-82F3576CF034}"/>
              </a:ext>
            </a:extLst>
          </p:cNvPr>
          <p:cNvSpPr txBox="1"/>
          <p:nvPr/>
        </p:nvSpPr>
        <p:spPr>
          <a:xfrm>
            <a:off x="3456786" y="2106732"/>
            <a:ext cx="735374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/>
              <a:t>Note-taker</a:t>
            </a:r>
            <a:r>
              <a:rPr lang="en-US" sz="2800"/>
              <a:t> – documents group responses</a:t>
            </a:r>
          </a:p>
        </p:txBody>
      </p:sp>
      <p:grpSp>
        <p:nvGrpSpPr>
          <p:cNvPr id="73" name="Group 72">
            <a:extLst>
              <a:ext uri="{FF2B5EF4-FFF2-40B4-BE49-F238E27FC236}">
                <a16:creationId xmlns:a16="http://schemas.microsoft.com/office/drawing/2014/main" id="{DDFCABB1-D130-8A7A-8267-90D0F6339C37}"/>
              </a:ext>
            </a:extLst>
          </p:cNvPr>
          <p:cNvGrpSpPr/>
          <p:nvPr/>
        </p:nvGrpSpPr>
        <p:grpSpPr>
          <a:xfrm>
            <a:off x="1993996" y="2019089"/>
            <a:ext cx="733409" cy="762000"/>
            <a:chOff x="1993996" y="1460994"/>
            <a:chExt cx="733409" cy="762000"/>
          </a:xfrm>
        </p:grpSpPr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3ECB6F37-8602-4C51-709A-A3AACCA586C2}"/>
                </a:ext>
              </a:extLst>
            </p:cNvPr>
            <p:cNvSpPr/>
            <p:nvPr/>
          </p:nvSpPr>
          <p:spPr>
            <a:xfrm>
              <a:off x="2289271" y="1630834"/>
              <a:ext cx="373151" cy="373151"/>
            </a:xfrm>
            <a:custGeom>
              <a:avLst/>
              <a:gdLst>
                <a:gd name="csX0" fmla="*/ 93002 w 373151"/>
                <a:gd name="csY0" fmla="*/ 280692 h 373151"/>
                <a:gd name="csX1" fmla="*/ 93553 w 373151"/>
                <a:gd name="csY1" fmla="*/ 318985 h 373151"/>
                <a:gd name="csX2" fmla="*/ 93002 w 373151"/>
                <a:gd name="csY2" fmla="*/ 319535 h 373151"/>
                <a:gd name="csX3" fmla="*/ 46501 w 373151"/>
                <a:gd name="csY3" fmla="*/ 334851 h 373151"/>
                <a:gd name="csX4" fmla="*/ 38300 w 373151"/>
                <a:gd name="csY4" fmla="*/ 326650 h 373151"/>
                <a:gd name="csX5" fmla="*/ 53616 w 373151"/>
                <a:gd name="csY5" fmla="*/ 280149 h 373151"/>
                <a:gd name="csX6" fmla="*/ 93002 w 373151"/>
                <a:gd name="csY6" fmla="*/ 280692 h 373151"/>
                <a:gd name="csX7" fmla="*/ 303124 w 373151"/>
                <a:gd name="csY7" fmla="*/ 0 h 373151"/>
                <a:gd name="csX8" fmla="*/ 34519 w 373151"/>
                <a:gd name="csY8" fmla="*/ 269205 h 373151"/>
                <a:gd name="csX9" fmla="*/ 0 w 373151"/>
                <a:gd name="csY9" fmla="*/ 373151 h 373151"/>
                <a:gd name="csX10" fmla="*/ 104489 w 373151"/>
                <a:gd name="csY10" fmla="*/ 338680 h 373151"/>
                <a:gd name="csX11" fmla="*/ 373151 w 373151"/>
                <a:gd name="csY11" fmla="*/ 70075 h 373151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</a:cxnLst>
              <a:rect l="l" t="t" r="r" b="b"/>
              <a:pathLst>
                <a:path w="373151" h="373151">
                  <a:moveTo>
                    <a:pt x="93002" y="280692"/>
                  </a:moveTo>
                  <a:cubicBezTo>
                    <a:pt x="103728" y="291114"/>
                    <a:pt x="103975" y="308259"/>
                    <a:pt x="93553" y="318985"/>
                  </a:cubicBezTo>
                  <a:cubicBezTo>
                    <a:pt x="93372" y="319170"/>
                    <a:pt x="93188" y="319354"/>
                    <a:pt x="93002" y="319535"/>
                  </a:cubicBezTo>
                  <a:lnTo>
                    <a:pt x="46501" y="334851"/>
                  </a:lnTo>
                  <a:lnTo>
                    <a:pt x="38300" y="326650"/>
                  </a:lnTo>
                  <a:lnTo>
                    <a:pt x="53616" y="280149"/>
                  </a:lnTo>
                  <a:cubicBezTo>
                    <a:pt x="64721" y="269624"/>
                    <a:pt x="82191" y="269865"/>
                    <a:pt x="93002" y="280692"/>
                  </a:cubicBezTo>
                  <a:close/>
                  <a:moveTo>
                    <a:pt x="303124" y="0"/>
                  </a:moveTo>
                  <a:lnTo>
                    <a:pt x="34519" y="269205"/>
                  </a:lnTo>
                  <a:lnTo>
                    <a:pt x="0" y="373151"/>
                  </a:lnTo>
                  <a:lnTo>
                    <a:pt x="104489" y="338680"/>
                  </a:lnTo>
                  <a:lnTo>
                    <a:pt x="373151" y="70075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F1AAF2E5-91AE-A976-067D-D53283C2300D}"/>
                </a:ext>
              </a:extLst>
            </p:cNvPr>
            <p:cNvSpPr/>
            <p:nvPr/>
          </p:nvSpPr>
          <p:spPr>
            <a:xfrm>
              <a:off x="2612597" y="1565768"/>
              <a:ext cx="114808" cy="114300"/>
            </a:xfrm>
            <a:custGeom>
              <a:avLst/>
              <a:gdLst>
                <a:gd name="csX0" fmla="*/ 108328 w 114808"/>
                <a:gd name="csY0" fmla="*/ 45407 h 114300"/>
                <a:gd name="csX1" fmla="*/ 69485 w 114808"/>
                <a:gd name="csY1" fmla="*/ 6564 h 114300"/>
                <a:gd name="csX2" fmla="*/ 38653 w 114808"/>
                <a:gd name="csY2" fmla="*/ 6210 h 114300"/>
                <a:gd name="csX3" fmla="*/ 38300 w 114808"/>
                <a:gd name="csY3" fmla="*/ 6564 h 114300"/>
                <a:gd name="csX4" fmla="*/ 0 w 114808"/>
                <a:gd name="csY4" fmla="*/ 44864 h 114300"/>
                <a:gd name="csX5" fmla="*/ 69485 w 114808"/>
                <a:gd name="csY5" fmla="*/ 114301 h 114300"/>
                <a:gd name="csX6" fmla="*/ 107775 w 114808"/>
                <a:gd name="csY6" fmla="*/ 76010 h 114300"/>
                <a:gd name="csX7" fmla="*/ 109645 w 114808"/>
                <a:gd name="csY7" fmla="*/ 46772 h 114300"/>
                <a:gd name="csX8" fmla="*/ 108328 w 114808"/>
                <a:gd name="csY8" fmla="*/ 45407 h 1143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</a:cxnLst>
              <a:rect l="l" t="t" r="r" b="b"/>
              <a:pathLst>
                <a:path w="114808" h="114300">
                  <a:moveTo>
                    <a:pt x="108328" y="45407"/>
                  </a:moveTo>
                  <a:lnTo>
                    <a:pt x="69485" y="6564"/>
                  </a:lnTo>
                  <a:cubicBezTo>
                    <a:pt x="61069" y="-2048"/>
                    <a:pt x="47265" y="-2206"/>
                    <a:pt x="38653" y="6210"/>
                  </a:cubicBezTo>
                  <a:cubicBezTo>
                    <a:pt x="38534" y="6326"/>
                    <a:pt x="38416" y="6445"/>
                    <a:pt x="38300" y="6564"/>
                  </a:cubicBezTo>
                  <a:lnTo>
                    <a:pt x="0" y="44864"/>
                  </a:lnTo>
                  <a:lnTo>
                    <a:pt x="69485" y="114301"/>
                  </a:lnTo>
                  <a:lnTo>
                    <a:pt x="107775" y="76010"/>
                  </a:lnTo>
                  <a:cubicBezTo>
                    <a:pt x="116366" y="68452"/>
                    <a:pt x="117202" y="55362"/>
                    <a:pt x="109645" y="46772"/>
                  </a:cubicBezTo>
                  <a:cubicBezTo>
                    <a:pt x="109227" y="46297"/>
                    <a:pt x="108788" y="45841"/>
                    <a:pt x="108328" y="45407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A8F5F6CB-7520-4B12-4040-E3D57FDED862}"/>
                </a:ext>
              </a:extLst>
            </p:cNvPr>
            <p:cNvSpPr/>
            <p:nvPr/>
          </p:nvSpPr>
          <p:spPr>
            <a:xfrm>
              <a:off x="2108296" y="1965819"/>
              <a:ext cx="163525" cy="38100"/>
            </a:xfrm>
            <a:custGeom>
              <a:avLst/>
              <a:gdLst>
                <a:gd name="csX0" fmla="*/ 0 w 163525"/>
                <a:gd name="csY0" fmla="*/ 38100 h 38100"/>
                <a:gd name="csX1" fmla="*/ 150895 w 163525"/>
                <a:gd name="csY1" fmla="*/ 38100 h 38100"/>
                <a:gd name="csX2" fmla="*/ 163525 w 163525"/>
                <a:gd name="csY2" fmla="*/ 0 h 38100"/>
                <a:gd name="csX3" fmla="*/ 0 w 163525"/>
                <a:gd name="csY3" fmla="*/ 0 h 38100"/>
                <a:gd name="csX4" fmla="*/ 0 w 163525"/>
                <a:gd name="csY4" fmla="*/ 38100 h 381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163525" h="38100">
                  <a:moveTo>
                    <a:pt x="0" y="38100"/>
                  </a:moveTo>
                  <a:lnTo>
                    <a:pt x="150895" y="38100"/>
                  </a:lnTo>
                  <a:lnTo>
                    <a:pt x="163525" y="0"/>
                  </a:lnTo>
                  <a:lnTo>
                    <a:pt x="0" y="0"/>
                  </a:lnTo>
                  <a:lnTo>
                    <a:pt x="0" y="3810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E4B5C383-3A90-5965-1D86-A542BE44E9FD}"/>
                </a:ext>
              </a:extLst>
            </p:cNvPr>
            <p:cNvSpPr/>
            <p:nvPr/>
          </p:nvSpPr>
          <p:spPr>
            <a:xfrm>
              <a:off x="2108296" y="1737219"/>
              <a:ext cx="337565" cy="38100"/>
            </a:xfrm>
            <a:custGeom>
              <a:avLst/>
              <a:gdLst>
                <a:gd name="csX0" fmla="*/ 0 w 337565"/>
                <a:gd name="csY0" fmla="*/ 38100 h 38100"/>
                <a:gd name="csX1" fmla="*/ 299542 w 337565"/>
                <a:gd name="csY1" fmla="*/ 38100 h 38100"/>
                <a:gd name="csX2" fmla="*/ 337566 w 337565"/>
                <a:gd name="csY2" fmla="*/ 0 h 38100"/>
                <a:gd name="csX3" fmla="*/ 0 w 337565"/>
                <a:gd name="csY3" fmla="*/ 0 h 38100"/>
                <a:gd name="csX4" fmla="*/ 0 w 337565"/>
                <a:gd name="csY4" fmla="*/ 38100 h 381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337565" h="38100">
                  <a:moveTo>
                    <a:pt x="0" y="38100"/>
                  </a:moveTo>
                  <a:lnTo>
                    <a:pt x="299542" y="38100"/>
                  </a:lnTo>
                  <a:lnTo>
                    <a:pt x="337566" y="0"/>
                  </a:lnTo>
                  <a:lnTo>
                    <a:pt x="0" y="0"/>
                  </a:lnTo>
                  <a:lnTo>
                    <a:pt x="0" y="3810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5C53813F-3569-ED09-90B1-D68BD1DE6FD1}"/>
                </a:ext>
              </a:extLst>
            </p:cNvPr>
            <p:cNvSpPr/>
            <p:nvPr/>
          </p:nvSpPr>
          <p:spPr>
            <a:xfrm>
              <a:off x="1993996" y="1460994"/>
              <a:ext cx="590550" cy="762000"/>
            </a:xfrm>
            <a:custGeom>
              <a:avLst/>
              <a:gdLst>
                <a:gd name="csX0" fmla="*/ 533400 w 590550"/>
                <a:gd name="csY0" fmla="*/ 415290 h 762000"/>
                <a:gd name="csX1" fmla="*/ 533400 w 590550"/>
                <a:gd name="csY1" fmla="*/ 704850 h 762000"/>
                <a:gd name="csX2" fmla="*/ 57150 w 590550"/>
                <a:gd name="csY2" fmla="*/ 704850 h 762000"/>
                <a:gd name="csX3" fmla="*/ 57150 w 590550"/>
                <a:gd name="csY3" fmla="*/ 114300 h 762000"/>
                <a:gd name="csX4" fmla="*/ 161925 w 590550"/>
                <a:gd name="csY4" fmla="*/ 114300 h 762000"/>
                <a:gd name="csX5" fmla="*/ 161925 w 590550"/>
                <a:gd name="csY5" fmla="*/ 171450 h 762000"/>
                <a:gd name="csX6" fmla="*/ 428625 w 590550"/>
                <a:gd name="csY6" fmla="*/ 171450 h 762000"/>
                <a:gd name="csX7" fmla="*/ 428625 w 590550"/>
                <a:gd name="csY7" fmla="*/ 114300 h 762000"/>
                <a:gd name="csX8" fmla="*/ 533400 w 590550"/>
                <a:gd name="csY8" fmla="*/ 114300 h 762000"/>
                <a:gd name="csX9" fmla="*/ 533400 w 590550"/>
                <a:gd name="csY9" fmla="*/ 194520 h 762000"/>
                <a:gd name="csX10" fmla="*/ 578168 w 590550"/>
                <a:gd name="csY10" fmla="*/ 149638 h 762000"/>
                <a:gd name="csX11" fmla="*/ 578168 w 590550"/>
                <a:gd name="csY11" fmla="*/ 149638 h 762000"/>
                <a:gd name="csX12" fmla="*/ 579796 w 590550"/>
                <a:gd name="csY12" fmla="*/ 148009 h 762000"/>
                <a:gd name="csX13" fmla="*/ 590550 w 590550"/>
                <a:gd name="csY13" fmla="*/ 137255 h 762000"/>
                <a:gd name="csX14" fmla="*/ 590550 w 590550"/>
                <a:gd name="csY14" fmla="*/ 95250 h 762000"/>
                <a:gd name="csX15" fmla="*/ 552450 w 590550"/>
                <a:gd name="csY15" fmla="*/ 57150 h 762000"/>
                <a:gd name="csX16" fmla="*/ 390525 w 590550"/>
                <a:gd name="csY16" fmla="*/ 57150 h 762000"/>
                <a:gd name="csX17" fmla="*/ 390525 w 590550"/>
                <a:gd name="csY17" fmla="*/ 38100 h 762000"/>
                <a:gd name="csX18" fmla="*/ 352425 w 590550"/>
                <a:gd name="csY18" fmla="*/ 0 h 762000"/>
                <a:gd name="csX19" fmla="*/ 238125 w 590550"/>
                <a:gd name="csY19" fmla="*/ 0 h 762000"/>
                <a:gd name="csX20" fmla="*/ 200025 w 590550"/>
                <a:gd name="csY20" fmla="*/ 38100 h 762000"/>
                <a:gd name="csX21" fmla="*/ 200025 w 590550"/>
                <a:gd name="csY21" fmla="*/ 57150 h 762000"/>
                <a:gd name="csX22" fmla="*/ 38100 w 590550"/>
                <a:gd name="csY22" fmla="*/ 57150 h 762000"/>
                <a:gd name="csX23" fmla="*/ 0 w 590550"/>
                <a:gd name="csY23" fmla="*/ 95250 h 762000"/>
                <a:gd name="csX24" fmla="*/ 0 w 590550"/>
                <a:gd name="csY24" fmla="*/ 723900 h 762000"/>
                <a:gd name="csX25" fmla="*/ 38100 w 590550"/>
                <a:gd name="csY25" fmla="*/ 762000 h 762000"/>
                <a:gd name="csX26" fmla="*/ 552450 w 590550"/>
                <a:gd name="csY26" fmla="*/ 762000 h 762000"/>
                <a:gd name="csX27" fmla="*/ 590550 w 590550"/>
                <a:gd name="csY27" fmla="*/ 723900 h 762000"/>
                <a:gd name="csX28" fmla="*/ 590550 w 590550"/>
                <a:gd name="csY28" fmla="*/ 358140 h 762000"/>
                <a:gd name="csX29" fmla="*/ 274930 w 590550"/>
                <a:gd name="csY29" fmla="*/ 46330 h 762000"/>
                <a:gd name="csX30" fmla="*/ 295275 w 590550"/>
                <a:gd name="csY30" fmla="*/ 38100 h 762000"/>
                <a:gd name="csX31" fmla="*/ 323850 w 590550"/>
                <a:gd name="csY31" fmla="*/ 66675 h 762000"/>
                <a:gd name="csX32" fmla="*/ 295275 w 590550"/>
                <a:gd name="csY32" fmla="*/ 95250 h 762000"/>
                <a:gd name="csX33" fmla="*/ 266700 w 590550"/>
                <a:gd name="csY33" fmla="*/ 66675 h 762000"/>
                <a:gd name="csX34" fmla="*/ 274930 w 590550"/>
                <a:gd name="csY34" fmla="*/ 46330 h 7620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  <a:cxn ang="0">
                  <a:pos x="csX5" y="csY5"/>
                </a:cxn>
                <a:cxn ang="0">
                  <a:pos x="csX6" y="csY6"/>
                </a:cxn>
                <a:cxn ang="0">
                  <a:pos x="csX7" y="csY7"/>
                </a:cxn>
                <a:cxn ang="0">
                  <a:pos x="csX8" y="csY8"/>
                </a:cxn>
                <a:cxn ang="0">
                  <a:pos x="csX9" y="csY9"/>
                </a:cxn>
                <a:cxn ang="0">
                  <a:pos x="csX10" y="csY10"/>
                </a:cxn>
                <a:cxn ang="0">
                  <a:pos x="csX11" y="csY11"/>
                </a:cxn>
                <a:cxn ang="0">
                  <a:pos x="csX12" y="csY12"/>
                </a:cxn>
                <a:cxn ang="0">
                  <a:pos x="csX13" y="csY13"/>
                </a:cxn>
                <a:cxn ang="0">
                  <a:pos x="csX14" y="csY14"/>
                </a:cxn>
                <a:cxn ang="0">
                  <a:pos x="csX15" y="csY15"/>
                </a:cxn>
                <a:cxn ang="0">
                  <a:pos x="csX16" y="csY16"/>
                </a:cxn>
                <a:cxn ang="0">
                  <a:pos x="csX17" y="csY17"/>
                </a:cxn>
                <a:cxn ang="0">
                  <a:pos x="csX18" y="csY18"/>
                </a:cxn>
                <a:cxn ang="0">
                  <a:pos x="csX19" y="csY19"/>
                </a:cxn>
                <a:cxn ang="0">
                  <a:pos x="csX20" y="csY20"/>
                </a:cxn>
                <a:cxn ang="0">
                  <a:pos x="csX21" y="csY21"/>
                </a:cxn>
                <a:cxn ang="0">
                  <a:pos x="csX22" y="csY22"/>
                </a:cxn>
                <a:cxn ang="0">
                  <a:pos x="csX23" y="csY23"/>
                </a:cxn>
                <a:cxn ang="0">
                  <a:pos x="csX24" y="csY24"/>
                </a:cxn>
                <a:cxn ang="0">
                  <a:pos x="csX25" y="csY25"/>
                </a:cxn>
                <a:cxn ang="0">
                  <a:pos x="csX26" y="csY26"/>
                </a:cxn>
                <a:cxn ang="0">
                  <a:pos x="csX27" y="csY27"/>
                </a:cxn>
                <a:cxn ang="0">
                  <a:pos x="csX28" y="csY28"/>
                </a:cxn>
                <a:cxn ang="0">
                  <a:pos x="csX29" y="csY29"/>
                </a:cxn>
                <a:cxn ang="0">
                  <a:pos x="csX30" y="csY30"/>
                </a:cxn>
                <a:cxn ang="0">
                  <a:pos x="csX31" y="csY31"/>
                </a:cxn>
                <a:cxn ang="0">
                  <a:pos x="csX32" y="csY32"/>
                </a:cxn>
                <a:cxn ang="0">
                  <a:pos x="csX33" y="csY33"/>
                </a:cxn>
                <a:cxn ang="0">
                  <a:pos x="csX34" y="csY34"/>
                </a:cxn>
              </a:cxnLst>
              <a:rect l="l" t="t" r="r" b="b"/>
              <a:pathLst>
                <a:path w="590550" h="762000">
                  <a:moveTo>
                    <a:pt x="533400" y="415290"/>
                  </a:moveTo>
                  <a:lnTo>
                    <a:pt x="533400" y="704850"/>
                  </a:lnTo>
                  <a:lnTo>
                    <a:pt x="57150" y="704850"/>
                  </a:lnTo>
                  <a:lnTo>
                    <a:pt x="57150" y="114300"/>
                  </a:lnTo>
                  <a:lnTo>
                    <a:pt x="161925" y="114300"/>
                  </a:lnTo>
                  <a:lnTo>
                    <a:pt x="161925" y="171450"/>
                  </a:lnTo>
                  <a:lnTo>
                    <a:pt x="428625" y="171450"/>
                  </a:lnTo>
                  <a:lnTo>
                    <a:pt x="428625" y="114300"/>
                  </a:lnTo>
                  <a:lnTo>
                    <a:pt x="533400" y="114300"/>
                  </a:lnTo>
                  <a:lnTo>
                    <a:pt x="533400" y="194520"/>
                  </a:lnTo>
                  <a:lnTo>
                    <a:pt x="578168" y="149638"/>
                  </a:lnTo>
                  <a:lnTo>
                    <a:pt x="578168" y="149638"/>
                  </a:lnTo>
                  <a:lnTo>
                    <a:pt x="579796" y="148009"/>
                  </a:lnTo>
                  <a:lnTo>
                    <a:pt x="590550" y="137255"/>
                  </a:lnTo>
                  <a:lnTo>
                    <a:pt x="590550" y="95250"/>
                  </a:lnTo>
                  <a:cubicBezTo>
                    <a:pt x="590550" y="74208"/>
                    <a:pt x="573492" y="57150"/>
                    <a:pt x="552450" y="57150"/>
                  </a:cubicBezTo>
                  <a:lnTo>
                    <a:pt x="390525" y="57150"/>
                  </a:lnTo>
                  <a:lnTo>
                    <a:pt x="390525" y="38100"/>
                  </a:lnTo>
                  <a:cubicBezTo>
                    <a:pt x="390525" y="17058"/>
                    <a:pt x="373467" y="0"/>
                    <a:pt x="352425" y="0"/>
                  </a:cubicBezTo>
                  <a:lnTo>
                    <a:pt x="238125" y="0"/>
                  </a:lnTo>
                  <a:cubicBezTo>
                    <a:pt x="217083" y="0"/>
                    <a:pt x="200025" y="17058"/>
                    <a:pt x="200025" y="38100"/>
                  </a:cubicBezTo>
                  <a:lnTo>
                    <a:pt x="200025" y="57150"/>
                  </a:lnTo>
                  <a:lnTo>
                    <a:pt x="38100" y="57150"/>
                  </a:lnTo>
                  <a:cubicBezTo>
                    <a:pt x="17058" y="57150"/>
                    <a:pt x="0" y="74208"/>
                    <a:pt x="0" y="95250"/>
                  </a:cubicBezTo>
                  <a:lnTo>
                    <a:pt x="0" y="723900"/>
                  </a:lnTo>
                  <a:cubicBezTo>
                    <a:pt x="0" y="744942"/>
                    <a:pt x="17058" y="762000"/>
                    <a:pt x="38100" y="762000"/>
                  </a:cubicBezTo>
                  <a:lnTo>
                    <a:pt x="552450" y="762000"/>
                  </a:lnTo>
                  <a:cubicBezTo>
                    <a:pt x="573492" y="762000"/>
                    <a:pt x="590550" y="744942"/>
                    <a:pt x="590550" y="723900"/>
                  </a:cubicBezTo>
                  <a:lnTo>
                    <a:pt x="590550" y="358140"/>
                  </a:lnTo>
                  <a:close/>
                  <a:moveTo>
                    <a:pt x="274930" y="46330"/>
                  </a:moveTo>
                  <a:cubicBezTo>
                    <a:pt x="280312" y="40938"/>
                    <a:pt x="287657" y="37967"/>
                    <a:pt x="295275" y="38100"/>
                  </a:cubicBezTo>
                  <a:cubicBezTo>
                    <a:pt x="311057" y="38100"/>
                    <a:pt x="323850" y="50893"/>
                    <a:pt x="323850" y="66675"/>
                  </a:cubicBezTo>
                  <a:cubicBezTo>
                    <a:pt x="323850" y="82457"/>
                    <a:pt x="311057" y="95250"/>
                    <a:pt x="295275" y="95250"/>
                  </a:cubicBezTo>
                  <a:cubicBezTo>
                    <a:pt x="279493" y="95250"/>
                    <a:pt x="266700" y="82457"/>
                    <a:pt x="266700" y="66675"/>
                  </a:cubicBezTo>
                  <a:cubicBezTo>
                    <a:pt x="266567" y="59057"/>
                    <a:pt x="269538" y="51712"/>
                    <a:pt x="274930" y="46330"/>
                  </a:cubicBez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66" name="Freeform: Shape 65">
              <a:extLst>
                <a:ext uri="{FF2B5EF4-FFF2-40B4-BE49-F238E27FC236}">
                  <a16:creationId xmlns:a16="http://schemas.microsoft.com/office/drawing/2014/main" id="{4514F0A2-377B-F5D6-1152-B03B529E09A1}"/>
                </a:ext>
              </a:extLst>
            </p:cNvPr>
            <p:cNvSpPr/>
            <p:nvPr/>
          </p:nvSpPr>
          <p:spPr>
            <a:xfrm>
              <a:off x="2108296" y="1851519"/>
              <a:ext cx="223265" cy="38100"/>
            </a:xfrm>
            <a:custGeom>
              <a:avLst/>
              <a:gdLst>
                <a:gd name="csX0" fmla="*/ 0 w 223265"/>
                <a:gd name="csY0" fmla="*/ 38100 h 38100"/>
                <a:gd name="csX1" fmla="*/ 185242 w 223265"/>
                <a:gd name="csY1" fmla="*/ 38100 h 38100"/>
                <a:gd name="csX2" fmla="*/ 223266 w 223265"/>
                <a:gd name="csY2" fmla="*/ 0 h 38100"/>
                <a:gd name="csX3" fmla="*/ 0 w 223265"/>
                <a:gd name="csY3" fmla="*/ 0 h 38100"/>
                <a:gd name="csX4" fmla="*/ 0 w 223265"/>
                <a:gd name="csY4" fmla="*/ 38100 h 38100"/>
              </a:gdLst>
              <a:ahLst/>
              <a:cxnLst>
                <a:cxn ang="0">
                  <a:pos x="csX0" y="csY0"/>
                </a:cxn>
                <a:cxn ang="0">
                  <a:pos x="csX1" y="csY1"/>
                </a:cxn>
                <a:cxn ang="0">
                  <a:pos x="csX2" y="csY2"/>
                </a:cxn>
                <a:cxn ang="0">
                  <a:pos x="csX3" y="csY3"/>
                </a:cxn>
                <a:cxn ang="0">
                  <a:pos x="csX4" y="csY4"/>
                </a:cxn>
              </a:cxnLst>
              <a:rect l="l" t="t" r="r" b="b"/>
              <a:pathLst>
                <a:path w="223265" h="38100">
                  <a:moveTo>
                    <a:pt x="0" y="38100"/>
                  </a:moveTo>
                  <a:lnTo>
                    <a:pt x="185242" y="38100"/>
                  </a:lnTo>
                  <a:lnTo>
                    <a:pt x="223266" y="0"/>
                  </a:lnTo>
                  <a:lnTo>
                    <a:pt x="0" y="0"/>
                  </a:lnTo>
                  <a:lnTo>
                    <a:pt x="0" y="38100"/>
                  </a:lnTo>
                  <a:close/>
                </a:path>
              </a:pathLst>
            </a:custGeom>
            <a:solidFill>
              <a:srgbClr val="000000"/>
            </a:solidFill>
            <a:ln w="9525" cap="flat">
              <a:noFill/>
              <a:prstDash val="solid"/>
              <a:miter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4D8C86D0-27F2-626B-110B-A18B0B445F05}"/>
              </a:ext>
            </a:extLst>
          </p:cNvPr>
          <p:cNvGrpSpPr/>
          <p:nvPr/>
        </p:nvGrpSpPr>
        <p:grpSpPr>
          <a:xfrm>
            <a:off x="1860646" y="3374383"/>
            <a:ext cx="1187346" cy="1032810"/>
            <a:chOff x="1860646" y="4108898"/>
            <a:chExt cx="1187346" cy="1032810"/>
          </a:xfrm>
        </p:grpSpPr>
        <p:pic>
          <p:nvPicPr>
            <p:cNvPr id="50" name="Graphic 49" descr="User with solid fill">
              <a:extLst>
                <a:ext uri="{FF2B5EF4-FFF2-40B4-BE49-F238E27FC236}">
                  <a16:creationId xmlns:a16="http://schemas.microsoft.com/office/drawing/2014/main" id="{6E34B913-4448-D8B3-41F5-5EAC482580B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1860646" y="4158890"/>
              <a:ext cx="982818" cy="982818"/>
            </a:xfrm>
            <a:prstGeom prst="rect">
              <a:avLst/>
            </a:prstGeom>
          </p:spPr>
        </p:pic>
        <p:pic>
          <p:nvPicPr>
            <p:cNvPr id="58" name="Graphic 57" descr="Chat bubble outline">
              <a:extLst>
                <a:ext uri="{FF2B5EF4-FFF2-40B4-BE49-F238E27FC236}">
                  <a16:creationId xmlns:a16="http://schemas.microsoft.com/office/drawing/2014/main" id="{6B9BBDA1-3A5E-2AB9-63C5-81AB27918AB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flipH="1">
              <a:off x="2502100" y="4108898"/>
              <a:ext cx="545892" cy="54589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213170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B7067-E1BA-A285-577C-3F1DFF518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F654249-6F82-6A7B-6394-C3405D2CD5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" y="54498"/>
            <a:ext cx="11266714" cy="589032"/>
          </a:xfrm>
        </p:spPr>
        <p:txBody>
          <a:bodyPr>
            <a:normAutofit fontScale="90000"/>
          </a:bodyPr>
          <a:lstStyle/>
          <a:p>
            <a:pPr lvl="0"/>
            <a:r>
              <a:rPr lang="en-US"/>
              <a:t>Group Discussion - Questions 1 of 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337DFB-868F-248A-ED3F-AE62136A0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214" y="6290433"/>
            <a:ext cx="1100137" cy="365125"/>
          </a:xfrm>
        </p:spPr>
        <p:txBody>
          <a:bodyPr/>
          <a:lstStyle/>
          <a:p>
            <a:fld id="{F994776A-187E-9540-9EA4-8D5781AB769D}" type="slidenum">
              <a:rPr lang="en-US" noProof="0" smtClean="0">
                <a:latin typeface="Arial"/>
                <a:cs typeface="Arial"/>
              </a:rPr>
              <a:pPr/>
              <a:t>6</a:t>
            </a:fld>
            <a:endParaRPr lang="en-US" noProof="0">
              <a:latin typeface="Arial"/>
              <a:cs typeface="Arial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5868B0E-D89A-DFF2-6C48-F6AA046AA63D}"/>
              </a:ext>
            </a:extLst>
          </p:cNvPr>
          <p:cNvSpPr>
            <a:spLocks noGrp="1"/>
          </p:cNvSpPr>
          <p:nvPr/>
        </p:nvSpPr>
        <p:spPr>
          <a:xfrm>
            <a:off x="467496" y="1543324"/>
            <a:ext cx="7353742" cy="4454706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0" indent="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>
              <a:latin typeface="Arial"/>
              <a:cs typeface="Arial"/>
            </a:endParaRP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18A57139-1FA2-5A29-76C8-C8F04606A26C}"/>
              </a:ext>
            </a:extLst>
          </p:cNvPr>
          <p:cNvSpPr txBox="1">
            <a:spLocks/>
          </p:cNvSpPr>
          <p:nvPr/>
        </p:nvSpPr>
        <p:spPr>
          <a:xfrm>
            <a:off x="10962214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94776A-187E-9540-9EA4-8D5781AB769D}" type="slidenum">
              <a:rPr lang="en-US" smtClean="0">
                <a:latin typeface="Arial"/>
                <a:cs typeface="Arial"/>
              </a:rPr>
              <a:pPr/>
              <a:t>6</a:t>
            </a:fld>
            <a:endParaRPr lang="en-US">
              <a:latin typeface="Arial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0C8C6FF-2101-35CC-002F-3C5F9571071C}"/>
              </a:ext>
            </a:extLst>
          </p:cNvPr>
          <p:cNvSpPr txBox="1"/>
          <p:nvPr/>
        </p:nvSpPr>
        <p:spPr>
          <a:xfrm>
            <a:off x="2138864" y="3694507"/>
            <a:ext cx="84471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/>
              <a:t>What are the strengths of your style?</a:t>
            </a:r>
            <a:endParaRPr lang="en-US" sz="3600" b="1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950944C9-0585-2C96-31B8-14F789C9CD0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591" y="760321"/>
            <a:ext cx="11277600" cy="365760"/>
          </a:xfrm>
        </p:spPr>
        <p:txBody>
          <a:bodyPr/>
          <a:lstStyle/>
          <a:p>
            <a:r>
              <a:rPr lang="en-US"/>
              <a:t>1.5</a:t>
            </a:r>
            <a:r>
              <a:rPr lang="en-US" noProof="0"/>
              <a:t> minutes</a:t>
            </a:r>
          </a:p>
        </p:txBody>
      </p:sp>
      <p:pic>
        <p:nvPicPr>
          <p:cNvPr id="57" name="Graphic 56" descr="Rating 3 Star with solid fill">
            <a:extLst>
              <a:ext uri="{FF2B5EF4-FFF2-40B4-BE49-F238E27FC236}">
                <a16:creationId xmlns:a16="http://schemas.microsoft.com/office/drawing/2014/main" id="{B4DF86D0-AA3F-E966-48FF-AD6B40ED4F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731364" y="1472583"/>
            <a:ext cx="2127847" cy="2127847"/>
          </a:xfrm>
          <a:prstGeom prst="rect">
            <a:avLst/>
          </a:prstGeom>
        </p:spPr>
      </p:pic>
      <p:sp>
        <p:nvSpPr>
          <p:cNvPr id="85" name="TextBox 84">
            <a:extLst>
              <a:ext uri="{FF2B5EF4-FFF2-40B4-BE49-F238E27FC236}">
                <a16:creationId xmlns:a16="http://schemas.microsoft.com/office/drawing/2014/main" id="{979D707C-D376-4E1E-D36D-6C081506460D}"/>
              </a:ext>
            </a:extLst>
          </p:cNvPr>
          <p:cNvSpPr txBox="1"/>
          <p:nvPr/>
        </p:nvSpPr>
        <p:spPr>
          <a:xfrm>
            <a:off x="4679142" y="4554681"/>
            <a:ext cx="22322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/>
              <a:t>(3 adjectives)</a:t>
            </a:r>
            <a:endParaRPr lang="en-US" sz="2400"/>
          </a:p>
        </p:txBody>
      </p:sp>
    </p:spTree>
    <p:extLst>
      <p:ext uri="{BB962C8B-B14F-4D97-AF65-F5344CB8AC3E}">
        <p14:creationId xmlns:p14="http://schemas.microsoft.com/office/powerpoint/2010/main" val="41150781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E821A1B-FD75-628A-F3C4-55E6B20A0E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EE5439E-BBB4-E562-1C30-9F063688D7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" y="54498"/>
            <a:ext cx="11266714" cy="589032"/>
          </a:xfrm>
        </p:spPr>
        <p:txBody>
          <a:bodyPr>
            <a:normAutofit fontScale="90000"/>
          </a:bodyPr>
          <a:lstStyle/>
          <a:p>
            <a:pPr lvl="0"/>
            <a:r>
              <a:rPr lang="en-US"/>
              <a:t>Group Discussion - Questions 2 of 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81EAE1-2356-8EBD-4DBF-977007D5D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214" y="6290433"/>
            <a:ext cx="1100137" cy="365125"/>
          </a:xfrm>
        </p:spPr>
        <p:txBody>
          <a:bodyPr/>
          <a:lstStyle/>
          <a:p>
            <a:fld id="{F994776A-187E-9540-9EA4-8D5781AB769D}" type="slidenum">
              <a:rPr lang="en-US" noProof="0" smtClean="0">
                <a:latin typeface="Arial"/>
                <a:cs typeface="Arial"/>
              </a:rPr>
              <a:pPr/>
              <a:t>7</a:t>
            </a:fld>
            <a:endParaRPr lang="en-US" noProof="0">
              <a:latin typeface="Arial"/>
              <a:cs typeface="Arial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24CEBE49-14FC-D076-0560-899918A8E497}"/>
              </a:ext>
            </a:extLst>
          </p:cNvPr>
          <p:cNvSpPr>
            <a:spLocks noGrp="1"/>
          </p:cNvSpPr>
          <p:nvPr/>
        </p:nvSpPr>
        <p:spPr>
          <a:xfrm>
            <a:off x="467496" y="1543324"/>
            <a:ext cx="7353742" cy="4454706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0" indent="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>
              <a:latin typeface="Arial"/>
              <a:cs typeface="Arial"/>
            </a:endParaRP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14F1106A-5685-CCB5-93B7-A2FBC39FC9E6}"/>
              </a:ext>
            </a:extLst>
          </p:cNvPr>
          <p:cNvSpPr txBox="1">
            <a:spLocks/>
          </p:cNvSpPr>
          <p:nvPr/>
        </p:nvSpPr>
        <p:spPr>
          <a:xfrm>
            <a:off x="10962214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94776A-187E-9540-9EA4-8D5781AB769D}" type="slidenum">
              <a:rPr lang="en-US" smtClean="0">
                <a:latin typeface="Arial"/>
                <a:cs typeface="Arial"/>
              </a:rPr>
              <a:pPr/>
              <a:t>7</a:t>
            </a:fld>
            <a:endParaRPr lang="en-US">
              <a:latin typeface="Arial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29F4F97-4B40-5C1A-1C0A-8D1F863D35BC}"/>
              </a:ext>
            </a:extLst>
          </p:cNvPr>
          <p:cNvSpPr txBox="1"/>
          <p:nvPr/>
        </p:nvSpPr>
        <p:spPr>
          <a:xfrm>
            <a:off x="1872444" y="4112602"/>
            <a:ext cx="84471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1"/>
              <a:t>What are the limitations of your style?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3B576EA-D81D-0B9A-CBA8-F55C09CB6E5C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591" y="760321"/>
            <a:ext cx="11277600" cy="365760"/>
          </a:xfrm>
        </p:spPr>
        <p:txBody>
          <a:bodyPr/>
          <a:lstStyle/>
          <a:p>
            <a:r>
              <a:rPr lang="en-US"/>
              <a:t>1.5</a:t>
            </a:r>
            <a:r>
              <a:rPr lang="en-US" noProof="0"/>
              <a:t> minutes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BDE7F50-131B-1A38-7627-0BF2156EEB60}"/>
              </a:ext>
            </a:extLst>
          </p:cNvPr>
          <p:cNvSpPr txBox="1"/>
          <p:nvPr/>
        </p:nvSpPr>
        <p:spPr>
          <a:xfrm>
            <a:off x="4684859" y="4853011"/>
            <a:ext cx="22322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b="1" i="1"/>
              <a:t>(3 adjectives)</a:t>
            </a:r>
            <a:endParaRPr lang="en-US" sz="2400"/>
          </a:p>
        </p:txBody>
      </p:sp>
      <p:pic>
        <p:nvPicPr>
          <p:cNvPr id="3" name="Graphic 2" descr="Close with solid fill">
            <a:extLst>
              <a:ext uri="{FF2B5EF4-FFF2-40B4-BE49-F238E27FC236}">
                <a16:creationId xmlns:a16="http://schemas.microsoft.com/office/drawing/2014/main" id="{F8FD6A5E-CB5E-DDE7-0F99-A181FF8E71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4838699" y="1543324"/>
            <a:ext cx="1909344" cy="19093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25938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D03FC-6DE4-B6C4-108B-6E786CC539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8D6137F-171A-C03B-E156-55E69B701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" y="54498"/>
            <a:ext cx="11266714" cy="589032"/>
          </a:xfrm>
        </p:spPr>
        <p:txBody>
          <a:bodyPr>
            <a:normAutofit fontScale="90000"/>
          </a:bodyPr>
          <a:lstStyle/>
          <a:p>
            <a:pPr lvl="0"/>
            <a:r>
              <a:rPr lang="en-US"/>
              <a:t>Group Discussion - Questions 3 of 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B63FFB4-FF2A-5E60-5DC0-54D0A5DACB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214" y="6290433"/>
            <a:ext cx="1100137" cy="365125"/>
          </a:xfrm>
        </p:spPr>
        <p:txBody>
          <a:bodyPr/>
          <a:lstStyle/>
          <a:p>
            <a:fld id="{F994776A-187E-9540-9EA4-8D5781AB769D}" type="slidenum">
              <a:rPr lang="en-US" noProof="0" smtClean="0">
                <a:latin typeface="Arial"/>
                <a:cs typeface="Arial"/>
              </a:rPr>
              <a:pPr/>
              <a:t>8</a:t>
            </a:fld>
            <a:endParaRPr lang="en-US" noProof="0">
              <a:latin typeface="Arial"/>
              <a:cs typeface="Arial"/>
            </a:endParaRP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E370219C-341B-1EE4-C696-1656010382BA}"/>
              </a:ext>
            </a:extLst>
          </p:cNvPr>
          <p:cNvSpPr txBox="1">
            <a:spLocks/>
          </p:cNvSpPr>
          <p:nvPr/>
        </p:nvSpPr>
        <p:spPr>
          <a:xfrm>
            <a:off x="10962214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94776A-187E-9540-9EA4-8D5781AB769D}" type="slidenum">
              <a:rPr lang="en-US" smtClean="0">
                <a:latin typeface="Arial"/>
                <a:cs typeface="Arial"/>
              </a:rPr>
              <a:pPr/>
              <a:t>8</a:t>
            </a:fld>
            <a:endParaRPr lang="en-US">
              <a:latin typeface="Arial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A48A0D12-B29A-962B-10B4-FD3B65566DEC}"/>
              </a:ext>
            </a:extLst>
          </p:cNvPr>
          <p:cNvSpPr txBox="1"/>
          <p:nvPr/>
        </p:nvSpPr>
        <p:spPr>
          <a:xfrm>
            <a:off x="1872443" y="3893691"/>
            <a:ext cx="844711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1"/>
              <a:t>What style do you find most difficult to work with and why?</a:t>
            </a:r>
            <a:br>
              <a:rPr lang="en-US" sz="3600" b="1" i="1"/>
            </a:br>
            <a:endParaRPr lang="en-US" sz="3600" b="1" i="1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5D4546D2-0168-0006-2ED0-F1108DBB7E0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591" y="760321"/>
            <a:ext cx="11277600" cy="365760"/>
          </a:xfrm>
        </p:spPr>
        <p:txBody>
          <a:bodyPr/>
          <a:lstStyle/>
          <a:p>
            <a:r>
              <a:rPr lang="en-US"/>
              <a:t>1.5</a:t>
            </a:r>
            <a:r>
              <a:rPr lang="en-US" noProof="0"/>
              <a:t> minutes</a:t>
            </a:r>
          </a:p>
        </p:txBody>
      </p:sp>
      <p:sp>
        <p:nvSpPr>
          <p:cNvPr id="2" name="Graphic 66" descr="Badge Question Mark with solid fill">
            <a:extLst>
              <a:ext uri="{FF2B5EF4-FFF2-40B4-BE49-F238E27FC236}">
                <a16:creationId xmlns:a16="http://schemas.microsoft.com/office/drawing/2014/main" id="{99D0A878-3813-C57A-A165-4C5087440F9F}"/>
              </a:ext>
            </a:extLst>
          </p:cNvPr>
          <p:cNvSpPr>
            <a:spLocks noChangeAspect="1"/>
          </p:cNvSpPr>
          <p:nvPr/>
        </p:nvSpPr>
        <p:spPr>
          <a:xfrm>
            <a:off x="5202625" y="1672605"/>
            <a:ext cx="1786749" cy="1786749"/>
          </a:xfrm>
          <a:custGeom>
            <a:avLst/>
            <a:gdLst>
              <a:gd name="csX0" fmla="*/ 361769 w 723519"/>
              <a:gd name="csY0" fmla="*/ 0 h 723519"/>
              <a:gd name="csX1" fmla="*/ 0 w 723519"/>
              <a:gd name="csY1" fmla="*/ 361750 h 723519"/>
              <a:gd name="csX2" fmla="*/ 361750 w 723519"/>
              <a:gd name="csY2" fmla="*/ 723519 h 723519"/>
              <a:gd name="csX3" fmla="*/ 723519 w 723519"/>
              <a:gd name="csY3" fmla="*/ 361769 h 723519"/>
              <a:gd name="csX4" fmla="*/ 723519 w 723519"/>
              <a:gd name="csY4" fmla="*/ 361731 h 723519"/>
              <a:gd name="csX5" fmla="*/ 362074 w 723519"/>
              <a:gd name="csY5" fmla="*/ 0 h 723519"/>
              <a:gd name="csX6" fmla="*/ 361769 w 723519"/>
              <a:gd name="csY6" fmla="*/ 0 h 723519"/>
              <a:gd name="csX7" fmla="*/ 399202 w 723519"/>
              <a:gd name="csY7" fmla="*/ 556984 h 723519"/>
              <a:gd name="csX8" fmla="*/ 378247 w 723519"/>
              <a:gd name="csY8" fmla="*/ 577939 h 723519"/>
              <a:gd name="csX9" fmla="*/ 362922 w 723519"/>
              <a:gd name="csY9" fmla="*/ 581025 h 723519"/>
              <a:gd name="csX10" fmla="*/ 334870 w 723519"/>
              <a:gd name="csY10" fmla="*/ 569471 h 723519"/>
              <a:gd name="csX11" fmla="*/ 326403 w 723519"/>
              <a:gd name="csY11" fmla="*/ 556946 h 723519"/>
              <a:gd name="csX12" fmla="*/ 323307 w 723519"/>
              <a:gd name="csY12" fmla="*/ 541601 h 723519"/>
              <a:gd name="csX13" fmla="*/ 334870 w 723519"/>
              <a:gd name="csY13" fmla="*/ 513540 h 723519"/>
              <a:gd name="csX14" fmla="*/ 390718 w 723519"/>
              <a:gd name="csY14" fmla="*/ 513467 h 723519"/>
              <a:gd name="csX15" fmla="*/ 390792 w 723519"/>
              <a:gd name="csY15" fmla="*/ 513540 h 723519"/>
              <a:gd name="csX16" fmla="*/ 390792 w 723519"/>
              <a:gd name="csY16" fmla="*/ 513540 h 723519"/>
              <a:gd name="csX17" fmla="*/ 399259 w 723519"/>
              <a:gd name="csY17" fmla="*/ 526180 h 723519"/>
              <a:gd name="csX18" fmla="*/ 402355 w 723519"/>
              <a:gd name="csY18" fmla="*/ 541601 h 723519"/>
              <a:gd name="csX19" fmla="*/ 399202 w 723519"/>
              <a:gd name="csY19" fmla="*/ 556965 h 723519"/>
              <a:gd name="csX20" fmla="*/ 432835 w 723519"/>
              <a:gd name="csY20" fmla="*/ 389725 h 723519"/>
              <a:gd name="csX21" fmla="*/ 390344 w 723519"/>
              <a:gd name="csY21" fmla="*/ 463810 h 723519"/>
              <a:gd name="csX22" fmla="*/ 333194 w 723519"/>
              <a:gd name="csY22" fmla="*/ 463810 h 723519"/>
              <a:gd name="csX23" fmla="*/ 402403 w 723519"/>
              <a:gd name="csY23" fmla="*/ 341348 h 723519"/>
              <a:gd name="csX24" fmla="*/ 426584 w 723519"/>
              <a:gd name="csY24" fmla="*/ 235918 h 723519"/>
              <a:gd name="csX25" fmla="*/ 321154 w 723519"/>
              <a:gd name="csY25" fmla="*/ 211737 h 723519"/>
              <a:gd name="csX26" fmla="*/ 285293 w 723519"/>
              <a:gd name="csY26" fmla="*/ 276577 h 723519"/>
              <a:gd name="csX27" fmla="*/ 228143 w 723519"/>
              <a:gd name="csY27" fmla="*/ 276577 h 723519"/>
              <a:gd name="csX28" fmla="*/ 361728 w 723519"/>
              <a:gd name="csY28" fmla="*/ 142891 h 723519"/>
              <a:gd name="csX29" fmla="*/ 495414 w 723519"/>
              <a:gd name="csY29" fmla="*/ 276477 h 723519"/>
              <a:gd name="csX30" fmla="*/ 432835 w 723519"/>
              <a:gd name="csY30" fmla="*/ 389706 h 72351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</a:cxnLst>
            <a:rect l="l" t="t" r="r" b="b"/>
            <a:pathLst>
              <a:path w="723519" h="723519">
                <a:moveTo>
                  <a:pt x="361769" y="0"/>
                </a:moveTo>
                <a:cubicBezTo>
                  <a:pt x="161975" y="-5"/>
                  <a:pt x="5" y="161956"/>
                  <a:pt x="0" y="361750"/>
                </a:cubicBezTo>
                <a:cubicBezTo>
                  <a:pt x="-5" y="561545"/>
                  <a:pt x="161955" y="723513"/>
                  <a:pt x="361750" y="723519"/>
                </a:cubicBezTo>
                <a:cubicBezTo>
                  <a:pt x="561544" y="723524"/>
                  <a:pt x="723514" y="561564"/>
                  <a:pt x="723519" y="361769"/>
                </a:cubicBezTo>
                <a:cubicBezTo>
                  <a:pt x="723519" y="361757"/>
                  <a:pt x="723519" y="361743"/>
                  <a:pt x="723519" y="361731"/>
                </a:cubicBezTo>
                <a:cubicBezTo>
                  <a:pt x="723598" y="162032"/>
                  <a:pt x="561773" y="79"/>
                  <a:pt x="362074" y="0"/>
                </a:cubicBezTo>
                <a:cubicBezTo>
                  <a:pt x="361972" y="0"/>
                  <a:pt x="361871" y="0"/>
                  <a:pt x="361769" y="0"/>
                </a:cubicBezTo>
                <a:close/>
                <a:moveTo>
                  <a:pt x="399202" y="556984"/>
                </a:moveTo>
                <a:cubicBezTo>
                  <a:pt x="395173" y="566404"/>
                  <a:pt x="387668" y="573910"/>
                  <a:pt x="378247" y="577939"/>
                </a:cubicBezTo>
                <a:cubicBezTo>
                  <a:pt x="373402" y="580000"/>
                  <a:pt x="368187" y="581051"/>
                  <a:pt x="362922" y="581025"/>
                </a:cubicBezTo>
                <a:cubicBezTo>
                  <a:pt x="352409" y="581045"/>
                  <a:pt x="342319" y="576889"/>
                  <a:pt x="334870" y="569471"/>
                </a:cubicBezTo>
                <a:cubicBezTo>
                  <a:pt x="331278" y="565872"/>
                  <a:pt x="328404" y="561622"/>
                  <a:pt x="326403" y="556946"/>
                </a:cubicBezTo>
                <a:cubicBezTo>
                  <a:pt x="324331" y="552097"/>
                  <a:pt x="323278" y="546874"/>
                  <a:pt x="323307" y="541601"/>
                </a:cubicBezTo>
                <a:cubicBezTo>
                  <a:pt x="323281" y="531083"/>
                  <a:pt x="327442" y="520987"/>
                  <a:pt x="334870" y="513540"/>
                </a:cubicBezTo>
                <a:cubicBezTo>
                  <a:pt x="350272" y="498099"/>
                  <a:pt x="375276" y="498065"/>
                  <a:pt x="390718" y="513467"/>
                </a:cubicBezTo>
                <a:cubicBezTo>
                  <a:pt x="390743" y="513492"/>
                  <a:pt x="390767" y="513516"/>
                  <a:pt x="390792" y="513540"/>
                </a:cubicBezTo>
                <a:lnTo>
                  <a:pt x="390792" y="513540"/>
                </a:lnTo>
                <a:cubicBezTo>
                  <a:pt x="394405" y="517167"/>
                  <a:pt x="397280" y="521460"/>
                  <a:pt x="399259" y="526180"/>
                </a:cubicBezTo>
                <a:cubicBezTo>
                  <a:pt x="401323" y="531059"/>
                  <a:pt x="402376" y="536304"/>
                  <a:pt x="402355" y="541601"/>
                </a:cubicBezTo>
                <a:cubicBezTo>
                  <a:pt x="402367" y="546885"/>
                  <a:pt x="401294" y="552114"/>
                  <a:pt x="399202" y="556965"/>
                </a:cubicBezTo>
                <a:close/>
                <a:moveTo>
                  <a:pt x="432835" y="389725"/>
                </a:moveTo>
                <a:cubicBezTo>
                  <a:pt x="406817" y="405415"/>
                  <a:pt x="390748" y="433430"/>
                  <a:pt x="390344" y="463810"/>
                </a:cubicBezTo>
                <a:lnTo>
                  <a:pt x="333194" y="463810"/>
                </a:lnTo>
                <a:cubicBezTo>
                  <a:pt x="333534" y="413768"/>
                  <a:pt x="359708" y="367454"/>
                  <a:pt x="402403" y="341348"/>
                </a:cubicBezTo>
                <a:cubicBezTo>
                  <a:pt x="438194" y="318911"/>
                  <a:pt x="449020" y="271709"/>
                  <a:pt x="426584" y="235918"/>
                </a:cubicBezTo>
                <a:cubicBezTo>
                  <a:pt x="404148" y="200127"/>
                  <a:pt x="356946" y="189301"/>
                  <a:pt x="321154" y="211737"/>
                </a:cubicBezTo>
                <a:cubicBezTo>
                  <a:pt x="298831" y="225731"/>
                  <a:pt x="285280" y="250229"/>
                  <a:pt x="285293" y="276577"/>
                </a:cubicBezTo>
                <a:lnTo>
                  <a:pt x="228143" y="276577"/>
                </a:lnTo>
                <a:cubicBezTo>
                  <a:pt x="228115" y="202772"/>
                  <a:pt x="287923" y="142919"/>
                  <a:pt x="361728" y="142891"/>
                </a:cubicBezTo>
                <a:cubicBezTo>
                  <a:pt x="435533" y="142864"/>
                  <a:pt x="495387" y="202671"/>
                  <a:pt x="495414" y="276477"/>
                </a:cubicBezTo>
                <a:cubicBezTo>
                  <a:pt x="495431" y="322475"/>
                  <a:pt x="471791" y="365248"/>
                  <a:pt x="432835" y="389706"/>
                </a:cubicBezTo>
                <a:close/>
              </a:path>
            </a:pathLst>
          </a:custGeom>
          <a:solidFill>
            <a:schemeClr val="accent5">
              <a:lumMod val="75000"/>
            </a:schemeClr>
          </a:solidFill>
          <a:ln w="9525" cap="flat">
            <a:noFill/>
            <a:prstDash val="solid"/>
            <a:miter/>
          </a:ln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73635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C63800-6877-15E6-3F3C-85FC27DA91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57D247-7695-47A1-1211-B6BABEE29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1" y="54498"/>
            <a:ext cx="11266714" cy="589032"/>
          </a:xfrm>
        </p:spPr>
        <p:txBody>
          <a:bodyPr>
            <a:normAutofit fontScale="90000"/>
          </a:bodyPr>
          <a:lstStyle/>
          <a:p>
            <a:pPr lvl="0"/>
            <a:r>
              <a:rPr lang="en-US"/>
              <a:t>Group Discussion - Questions 4 of 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B59EBCD-5CA5-8E94-6724-5F4496C27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962214" y="6290433"/>
            <a:ext cx="1100137" cy="365125"/>
          </a:xfrm>
        </p:spPr>
        <p:txBody>
          <a:bodyPr/>
          <a:lstStyle/>
          <a:p>
            <a:fld id="{F994776A-187E-9540-9EA4-8D5781AB769D}" type="slidenum">
              <a:rPr lang="en-US" noProof="0" smtClean="0">
                <a:latin typeface="Arial"/>
                <a:cs typeface="Arial"/>
              </a:rPr>
              <a:pPr/>
              <a:t>9</a:t>
            </a:fld>
            <a:endParaRPr lang="en-US" noProof="0">
              <a:latin typeface="Arial"/>
              <a:cs typeface="Arial"/>
            </a:endParaRP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CA16F52F-1AF4-A9E3-EF73-B630C39C68E9}"/>
              </a:ext>
            </a:extLst>
          </p:cNvPr>
          <p:cNvSpPr>
            <a:spLocks noGrp="1"/>
          </p:cNvSpPr>
          <p:nvPr/>
        </p:nvSpPr>
        <p:spPr>
          <a:xfrm>
            <a:off x="467496" y="1543324"/>
            <a:ext cx="7353742" cy="4454706"/>
          </a:xfrm>
          <a:prstGeom prst="rect">
            <a:avLst/>
          </a:prstGeom>
        </p:spPr>
        <p:txBody>
          <a:bodyPr vert="horz" lIns="91440" tIns="45720" rIns="91440" bIns="45720" numCol="1" rtlCol="0" anchor="t">
            <a:noAutofit/>
          </a:bodyPr>
          <a:lstStyle>
            <a:lvl1pPr marL="0" indent="0" algn="l" defTabSz="914400" rtl="0" eaLnBrk="1" fontAlgn="t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Acumin Pro" panose="020B0504020202020204" pitchFamily="34" charset="77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noProof="0">
              <a:latin typeface="Arial"/>
              <a:cs typeface="Arial"/>
            </a:endParaRPr>
          </a:p>
        </p:txBody>
      </p:sp>
      <p:sp>
        <p:nvSpPr>
          <p:cNvPr id="10" name="Slide Number Placeholder 4">
            <a:extLst>
              <a:ext uri="{FF2B5EF4-FFF2-40B4-BE49-F238E27FC236}">
                <a16:creationId xmlns:a16="http://schemas.microsoft.com/office/drawing/2014/main" id="{666BD259-0D09-913F-B2BD-373992DB6D7A}"/>
              </a:ext>
            </a:extLst>
          </p:cNvPr>
          <p:cNvSpPr txBox="1">
            <a:spLocks/>
          </p:cNvSpPr>
          <p:nvPr/>
        </p:nvSpPr>
        <p:spPr>
          <a:xfrm>
            <a:off x="10962214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994776A-187E-9540-9EA4-8D5781AB769D}" type="slidenum">
              <a:rPr lang="en-US" smtClean="0">
                <a:latin typeface="Arial"/>
                <a:cs typeface="Arial"/>
              </a:rPr>
              <a:pPr/>
              <a:t>9</a:t>
            </a:fld>
            <a:endParaRPr lang="en-US">
              <a:latin typeface="Arial"/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BA6CF66-2F56-2E7E-5730-F7844C652F7A}"/>
              </a:ext>
            </a:extLst>
          </p:cNvPr>
          <p:cNvSpPr txBox="1"/>
          <p:nvPr/>
        </p:nvSpPr>
        <p:spPr>
          <a:xfrm>
            <a:off x="2243639" y="3619500"/>
            <a:ext cx="8447112" cy="175432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US" sz="3600" b="1" i="1"/>
              <a:t>What do people from other "directions"/styles need to know about you so you can work together effectively?</a:t>
            </a:r>
            <a:endParaRPr lang="en-US" sz="3600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55F5B5A-FF07-7A0C-1DCA-F0B09AC495B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4591" y="760321"/>
            <a:ext cx="11277600" cy="365760"/>
          </a:xfrm>
        </p:spPr>
        <p:txBody>
          <a:bodyPr/>
          <a:lstStyle/>
          <a:p>
            <a:r>
              <a:rPr lang="en-US"/>
              <a:t>1.5</a:t>
            </a:r>
            <a:r>
              <a:rPr lang="en-US" noProof="0"/>
              <a:t> minutes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F5310CF-F94E-C9D6-C2B9-45794647EB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50409" y="1269423"/>
            <a:ext cx="2217166" cy="21595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259443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EFFFF"/>
      </a:lt1>
      <a:dk2>
        <a:srgbClr val="55585F"/>
      </a:dk2>
      <a:lt2>
        <a:srgbClr val="CECACB"/>
      </a:lt2>
      <a:accent1>
        <a:srgbClr val="CFB891"/>
      </a:accent1>
      <a:accent2>
        <a:srgbClr val="555960"/>
      </a:accent2>
      <a:accent3>
        <a:srgbClr val="8D6F3D"/>
      </a:accent3>
      <a:accent4>
        <a:srgbClr val="FFFFFF"/>
      </a:accent4>
      <a:accent5>
        <a:srgbClr val="DAAA00"/>
      </a:accent5>
      <a:accent6>
        <a:srgbClr val="9D9694"/>
      </a:accent6>
      <a:hlink>
        <a:srgbClr val="000000"/>
      </a:hlink>
      <a:folHlink>
        <a:srgbClr val="FEFFFF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M-23-645083-Purdue-Brand-Widescreen-20231110" id="{298B892F-2C42-8C4D-9C11-1897040FA823}" vid="{5A4260A0-2808-CB46-AD80-314349B89CB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3A5BE9D9F79594D89905C2FDF5FC84D" ma:contentTypeVersion="14" ma:contentTypeDescription="Create a new document." ma:contentTypeScope="" ma:versionID="0da10247ecacd4842ab34b81bea52943">
  <xsd:schema xmlns:xsd="http://www.w3.org/2001/XMLSchema" xmlns:xs="http://www.w3.org/2001/XMLSchema" xmlns:p="http://schemas.microsoft.com/office/2006/metadata/properties" xmlns:ns2="c341f6e3-fb09-4650-a838-d101abc9569d" xmlns:ns3="d2874cc7-49d1-42fd-9361-c5e704958ea4" targetNamespace="http://schemas.microsoft.com/office/2006/metadata/properties" ma:root="true" ma:fieldsID="fd72787c41d6797ae5d951e243f9539b" ns2:_="" ns3:_="">
    <xsd:import namespace="c341f6e3-fb09-4650-a838-d101abc9569d"/>
    <xsd:import namespace="d2874cc7-49d1-42fd-9361-c5e704958e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ink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1f6e3-fb09-4650-a838-d101abc9569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ink" ma:index="12" nillable="true" ma:displayName="Link" ma:format="Hyperlink" ma:internalName="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Image Tags" ma:readOnly="false" ma:fieldId="{5cf76f15-5ced-4ddc-b409-7134ff3c332f}" ma:taxonomyMulti="true" ma:sspId="8e9e90a8-b24c-4be7-8760-a88b2cd47e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874cc7-49d1-42fd-9361-c5e704958ea4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a6ce4278-d3ae-45fb-8882-cb796577bdc6}" ma:internalName="TaxCatchAll" ma:showField="CatchAllData" ma:web="d2874cc7-49d1-42fd-9361-c5e704958e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nk xmlns="c341f6e3-fb09-4650-a838-d101abc9569d">
      <Url xsi:nil="true"/>
      <Description xsi:nil="true"/>
    </Link>
    <lcf76f155ced4ddcb4097134ff3c332f xmlns="c341f6e3-fb09-4650-a838-d101abc9569d">
      <Terms xmlns="http://schemas.microsoft.com/office/infopath/2007/PartnerControls"/>
    </lcf76f155ced4ddcb4097134ff3c332f>
    <TaxCatchAll xmlns="d2874cc7-49d1-42fd-9361-c5e704958ea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B688608-B7FF-4221-9972-ED54CFDFFAE5}">
  <ds:schemaRefs>
    <ds:schemaRef ds:uri="c341f6e3-fb09-4650-a838-d101abc9569d"/>
    <ds:schemaRef ds:uri="d2874cc7-49d1-42fd-9361-c5e704958ea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21DE0D6C-581B-4814-98E7-EF172D5D46A1}">
  <ds:schemaRefs>
    <ds:schemaRef ds:uri="c341f6e3-fb09-4650-a838-d101abc9569d"/>
    <ds:schemaRef ds:uri="d2874cc7-49d1-42fd-9361-c5e704958ea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5B64EEB-1B4A-4920-AA44-E234D7D487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Application>Microsoft Office PowerPoint</Application>
  <PresentationFormat>Widescreen</PresentationFormat>
  <Slides>15</Slides>
  <Notes>12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Emotional Intelligence</vt:lpstr>
      <vt:lpstr>Agenda</vt:lpstr>
      <vt:lpstr>Introduction</vt:lpstr>
      <vt:lpstr>Compass signs</vt:lpstr>
      <vt:lpstr>Group Role Selection</vt:lpstr>
      <vt:lpstr>Group Discussion - Questions 1 of 5</vt:lpstr>
      <vt:lpstr>Group Discussion - Questions 2 of 5</vt:lpstr>
      <vt:lpstr>Group Discussion - Questions 3 of 5</vt:lpstr>
      <vt:lpstr>Group Discussion - Questions 4 of 5</vt:lpstr>
      <vt:lpstr>Group Discussion - Questions 5 of 5</vt:lpstr>
      <vt:lpstr>Questions - Group Discussion (Summary)</vt:lpstr>
      <vt:lpstr>Group Share-Out</vt:lpstr>
      <vt:lpstr>Key Takeaways</vt:lpstr>
      <vt:lpstr>Resources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INDY TA ORIENTATION</dc:title>
  <dc:creator>Bryce Castle</dc:creator>
  <cp:revision>1</cp:revision>
  <dcterms:created xsi:type="dcterms:W3CDTF">2024-08-16T16:54:01Z</dcterms:created>
  <dcterms:modified xsi:type="dcterms:W3CDTF">2026-03-09T16:38:06Z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0x010100D3A5BE9D9F79594D89905C2FDF5FC84D</vt:lpwstr>
  </property>
  <property fmtid="{D5CDD505-2E9C-101B-9397-08002B2CF9AE}" pid="3" name="MediaServiceImageTags">
    <vt:lpwstr/>
  </property>
  <property fmtid="{D5CDD505-2E9C-101B-9397-08002B2CF9AE}" pid="4" name="MSIP_Label_f7606f69-b0ae-4874-be30-7d43a3c7be10_Enabled">
    <vt:lpwstr>true</vt:lpwstr>
  </property>
  <property fmtid="{D5CDD505-2E9C-101B-9397-08002B2CF9AE}" pid="5" name="MSIP_Label_f7606f69-b0ae-4874-be30-7d43a3c7be10_SetDate">
    <vt:lpwstr>2025-03-23T20:37:04Z</vt:lpwstr>
  </property>
  <property fmtid="{D5CDD505-2E9C-101B-9397-08002B2CF9AE}" pid="6" name="MSIP_Label_f7606f69-b0ae-4874-be30-7d43a3c7be10_Method">
    <vt:lpwstr>Standard</vt:lpwstr>
  </property>
  <property fmtid="{D5CDD505-2E9C-101B-9397-08002B2CF9AE}" pid="7" name="MSIP_Label_f7606f69-b0ae-4874-be30-7d43a3c7be10_Name">
    <vt:lpwstr>defa4170-0d19-0005-0001-bc88714345d2</vt:lpwstr>
  </property>
  <property fmtid="{D5CDD505-2E9C-101B-9397-08002B2CF9AE}" pid="8" name="MSIP_Label_f7606f69-b0ae-4874-be30-7d43a3c7be10_SiteId">
    <vt:lpwstr>4130bd39-7c53-419c-b1e5-8758d6d63f21</vt:lpwstr>
  </property>
  <property fmtid="{D5CDD505-2E9C-101B-9397-08002B2CF9AE}" pid="9" name="MSIP_Label_f7606f69-b0ae-4874-be30-7d43a3c7be10_ActionId">
    <vt:lpwstr>1ce155ac-e5fe-460e-9060-c2c5b636142f</vt:lpwstr>
  </property>
  <property fmtid="{D5CDD505-2E9C-101B-9397-08002B2CF9AE}" pid="10" name="MSIP_Label_f7606f69-b0ae-4874-be30-7d43a3c7be10_ContentBits">
    <vt:lpwstr>0</vt:lpwstr>
  </property>
  <property fmtid="{D5CDD505-2E9C-101B-9397-08002B2CF9AE}" pid="11" name="MSIP_Label_f7606f69-b0ae-4874-be30-7d43a3c7be10_Tag">
    <vt:lpwstr>10, 3, 0, 1</vt:lpwstr>
  </property>
</Properties>
</file>